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9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7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0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8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2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2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4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9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37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1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6" y="912788"/>
            <a:ext cx="8166140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施恩的天父上帝</a:t>
            </a:r>
            <a:r>
              <a:rPr lang="en-US" altLang="zh-CN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祢顾念亚洲最贫苦的国家之一</a:t>
            </a:r>
            <a:r>
              <a:rPr lang="en-US" altLang="zh-CN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柬埔寨。这里住着一千六百万人</a:t>
            </a:r>
            <a:r>
              <a:rPr lang="en-US" altLang="zh-CN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百分之九十七巴仙不认识主耶稣基督的赎罪佳音。我们为年议会所差遣的余琤琤宣教士感恩。她自</a:t>
            </a:r>
            <a:r>
              <a:rPr lang="en-US" altLang="zh-CN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2002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年开始已经在这国家布道宣教，能讲流利的柬埔寨语。求圣灵时时充满余琤琤宣教士，使用她</a:t>
            </a: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1918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6" y="912788"/>
            <a:ext cx="8166140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属灵生命和神学知识，培育柬埔寨神学院的献身者，成为忠心侍奉的好牧人，建立合神心意的柬埔寨教会。也求主耶稣基督医治她受伤的脚，蒙恩康复，能继续那报福音传喜信的脚踪。奉得胜的主基督名求，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44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5237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4" r="12472"/>
          <a:stretch/>
        </p:blipFill>
        <p:spPr>
          <a:xfrm>
            <a:off x="0" y="0"/>
            <a:ext cx="9147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8" r="12456"/>
          <a:stretch/>
        </p:blipFill>
        <p:spPr>
          <a:xfrm>
            <a:off x="0" y="0"/>
            <a:ext cx="9144000" cy="68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394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227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2023-02-21T01:12:16Z</dcterms:created>
  <dcterms:modified xsi:type="dcterms:W3CDTF">2023-02-21T02:08:13Z</dcterms:modified>
</cp:coreProperties>
</file>