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497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47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07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10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80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7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28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27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47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96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037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21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77000">
              <a:schemeClr val="tx2">
                <a:lumMod val="20000"/>
                <a:lumOff val="80000"/>
              </a:schemeClr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29601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Allah, </a:t>
            </a:r>
            <a:r>
              <a:rPr lang="pl-PL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ami</a:t>
            </a:r>
            <a:r>
              <a:rPr lang="pl-PL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yakin akan kasih setia-Mu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pl-PL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bersukacita dalam penyelamatan-Mu.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paling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miskin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Kemboja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16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berpeluang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mendengar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Yu Chen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Kemboja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2002.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7942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77000">
              <a:schemeClr val="tx2">
                <a:lumMod val="20000"/>
                <a:lumOff val="80000"/>
              </a:schemeClr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29601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menyampaikan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kebenaran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sejelas-jelasnya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Khususnya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altLang="zh-CN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altLang="zh-CN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Chen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beliau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Phnom Penh.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Pakailah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Chen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mendidik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generasi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hal-hal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</a:t>
            </a:r>
          </a:p>
          <a:p>
            <a:pPr marL="0" indent="0" fontAlgn="auto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6717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8"/>
          <a:stretch/>
        </p:blipFill>
        <p:spPr>
          <a:xfrm>
            <a:off x="-1" y="0"/>
            <a:ext cx="9156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74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40"/>
          <a:stretch/>
        </p:blipFill>
        <p:spPr>
          <a:xfrm>
            <a:off x="0" y="0"/>
            <a:ext cx="9152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3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118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2023-02-21T01:12:16Z</dcterms:created>
  <dcterms:modified xsi:type="dcterms:W3CDTF">2023-02-21T02:12:28Z</dcterms:modified>
</cp:coreProperties>
</file>