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73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424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447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41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26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99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767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33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729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232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233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CCCCFF">
                <a:lumMod val="55000"/>
                <a:lumOff val="45000"/>
              </a:srgbClr>
            </a:gs>
            <a:gs pos="100000">
              <a:srgbClr val="6666FF">
                <a:lumMod val="33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435" y="821803"/>
            <a:ext cx="8287474" cy="5860423"/>
          </a:xfrm>
        </p:spPr>
        <p:txBody>
          <a:bodyPr>
            <a:noAutofit/>
          </a:bodyPr>
          <a:lstStyle/>
          <a:p>
            <a:pPr marL="0" indent="0">
              <a:spcBef>
                <a:spcPts val="0"/>
              </a:spcBef>
              <a:buNone/>
            </a:pPr>
            <a:r>
              <a:rPr lang="en-US" altLang="zh-CN" sz="3600" b="1" dirty="0">
                <a:solidFill>
                  <a:schemeClr val="tx2">
                    <a:lumMod val="50000"/>
                  </a:schemeClr>
                </a:solidFill>
                <a:effectLst>
                  <a:glow rad="101600">
                    <a:schemeClr val="bg1"/>
                  </a:glow>
                </a:effectLst>
                <a:ea typeface="Microsoft YaHei" panose="020B0503020204020204" charset="-122"/>
              </a:rPr>
              <a:t>Merciful Father in heaven, even though less than ten percent of the population in Asia believe in Jesus Christ as the risen Savior, </a:t>
            </a:r>
            <a:r>
              <a:rPr lang="en-US" altLang="zh-CN" sz="3600" b="1" dirty="0" smtClean="0">
                <a:solidFill>
                  <a:schemeClr val="tx2">
                    <a:lumMod val="50000"/>
                  </a:schemeClr>
                </a:solidFill>
                <a:effectLst>
                  <a:glow rad="101600">
                    <a:schemeClr val="bg1"/>
                  </a:glow>
                </a:effectLst>
                <a:ea typeface="Microsoft YaHei" panose="020B0503020204020204" charset="-122"/>
              </a:rPr>
              <a:t>You </a:t>
            </a:r>
            <a:r>
              <a:rPr lang="en-US" altLang="zh-CN" sz="3600" b="1" dirty="0">
                <a:solidFill>
                  <a:schemeClr val="tx2">
                    <a:lumMod val="50000"/>
                  </a:schemeClr>
                </a:solidFill>
                <a:effectLst>
                  <a:glow rad="101600">
                    <a:schemeClr val="bg1"/>
                  </a:glow>
                </a:effectLst>
                <a:ea typeface="Microsoft YaHei" panose="020B0503020204020204" charset="-122"/>
              </a:rPr>
              <a:t>still love this continent. In the name of Jehovah-</a:t>
            </a:r>
            <a:r>
              <a:rPr lang="en-US" altLang="zh-CN" sz="3600" b="1" dirty="0" err="1">
                <a:solidFill>
                  <a:schemeClr val="tx2">
                    <a:lumMod val="50000"/>
                  </a:schemeClr>
                </a:solidFill>
                <a:effectLst>
                  <a:glow rad="101600">
                    <a:schemeClr val="bg1"/>
                  </a:glow>
                </a:effectLst>
                <a:ea typeface="Microsoft YaHei" panose="020B0503020204020204" charset="-122"/>
              </a:rPr>
              <a:t>Nissi</a:t>
            </a:r>
            <a:r>
              <a:rPr lang="en-US" altLang="zh-CN" sz="3600" b="1" dirty="0">
                <a:solidFill>
                  <a:schemeClr val="tx2">
                    <a:lumMod val="50000"/>
                  </a:schemeClr>
                </a:solidFill>
                <a:effectLst>
                  <a:glow rad="101600">
                    <a:schemeClr val="bg1"/>
                  </a:glow>
                </a:effectLst>
                <a:ea typeface="Microsoft YaHei" panose="020B0503020204020204" charset="-122"/>
              </a:rPr>
              <a:t>, “The Lord is our Banner”, we pray for divine empowerment upon Alice and Evelyn who serve as long-term missionary in one of the most populated countries in Asia. May the </a:t>
            </a:r>
            <a:r>
              <a:rPr lang="en-US" altLang="zh-CN" sz="3600" b="1" dirty="0" smtClean="0">
                <a:solidFill>
                  <a:schemeClr val="tx2">
                    <a:lumMod val="50000"/>
                  </a:schemeClr>
                </a:solidFill>
                <a:effectLst>
                  <a:glow rad="101600">
                    <a:schemeClr val="bg1"/>
                  </a:glow>
                </a:effectLst>
                <a:ea typeface="Microsoft YaHei" panose="020B0503020204020204" charset="-122"/>
              </a:rPr>
              <a:t>Holy</a:t>
            </a:r>
            <a:endParaRPr lang="en-US" altLang="zh-CN" sz="3600" b="1" dirty="0">
              <a:solidFill>
                <a:schemeClr val="tx2">
                  <a:lumMod val="50000"/>
                </a:schemeClr>
              </a:solidFill>
              <a:effectLst>
                <a:glow rad="1016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412388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CCCCFF">
                <a:lumMod val="55000"/>
                <a:lumOff val="45000"/>
              </a:srgbClr>
            </a:gs>
            <a:gs pos="100000">
              <a:srgbClr val="6666FF">
                <a:lumMod val="33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435" y="821803"/>
            <a:ext cx="8287474" cy="5860423"/>
          </a:xfrm>
        </p:spPr>
        <p:txBody>
          <a:bodyPr>
            <a:noAutofit/>
          </a:bodyPr>
          <a:lstStyle/>
          <a:p>
            <a:pPr marL="0" indent="0">
              <a:spcBef>
                <a:spcPts val="0"/>
              </a:spcBef>
              <a:buNone/>
            </a:pPr>
            <a:r>
              <a:rPr lang="en-US" altLang="zh-CN" sz="3600" b="1" dirty="0" smtClean="0">
                <a:solidFill>
                  <a:schemeClr val="tx2">
                    <a:lumMod val="50000"/>
                  </a:schemeClr>
                </a:solidFill>
                <a:effectLst>
                  <a:glow rad="101600">
                    <a:schemeClr val="bg1"/>
                  </a:glow>
                </a:effectLst>
                <a:ea typeface="Microsoft YaHei" panose="020B0503020204020204" charset="-122"/>
              </a:rPr>
              <a:t>Spirit </a:t>
            </a:r>
            <a:r>
              <a:rPr lang="en-US" altLang="zh-CN" sz="3600" b="1" dirty="0">
                <a:solidFill>
                  <a:schemeClr val="tx2">
                    <a:lumMod val="50000"/>
                  </a:schemeClr>
                </a:solidFill>
                <a:effectLst>
                  <a:glow rad="101600">
                    <a:schemeClr val="bg1"/>
                  </a:glow>
                </a:effectLst>
                <a:ea typeface="Microsoft YaHei" panose="020B0503020204020204" charset="-122"/>
              </a:rPr>
              <a:t>anoint Alice and Evelyn with wisdom and strength,  as they befriend and evangelize thousands of students and hundreds of teachers living near their house. May the holy blood of Christ cover and protect them day by day as they train the local believers to be the light and the salt of the nation, Amen. </a:t>
            </a:r>
          </a:p>
          <a:p>
            <a:pPr marL="0" indent="0">
              <a:spcBef>
                <a:spcPts val="0"/>
              </a:spcBef>
              <a:buNone/>
            </a:pP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76582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543"/>
          <a:stretch/>
        </p:blipFill>
        <p:spPr>
          <a:xfrm>
            <a:off x="0" y="0"/>
            <a:ext cx="9144000" cy="6862691"/>
          </a:xfrm>
          <a:prstGeom prst="rect">
            <a:avLst/>
          </a:prstGeom>
        </p:spPr>
      </p:pic>
    </p:spTree>
    <p:extLst>
      <p:ext uri="{BB962C8B-B14F-4D97-AF65-F5344CB8AC3E}">
        <p14:creationId xmlns:p14="http://schemas.microsoft.com/office/powerpoint/2010/main" val="340761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0" r="12505"/>
          <a:stretch/>
        </p:blipFill>
        <p:spPr>
          <a:xfrm>
            <a:off x="0" y="0"/>
            <a:ext cx="9147140" cy="6858000"/>
          </a:xfrm>
          <a:prstGeom prst="rect">
            <a:avLst/>
          </a:prstGeom>
        </p:spPr>
      </p:pic>
    </p:spTree>
    <p:extLst>
      <p:ext uri="{BB962C8B-B14F-4D97-AF65-F5344CB8AC3E}">
        <p14:creationId xmlns:p14="http://schemas.microsoft.com/office/powerpoint/2010/main" val="1566227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136</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2023-02-15T01:02:01Z</dcterms:created>
  <dcterms:modified xsi:type="dcterms:W3CDTF">2023-02-15T01:07:31Z</dcterms:modified>
</cp:coreProperties>
</file>