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CF39-C5ED-4594-B31F-C656E6C408F9}" type="datetimeFigureOut">
              <a:rPr lang="en-MY" smtClean="0"/>
              <a:t>15/2/2023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254-09FA-43A8-AC4D-CB6E1B04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321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CF39-C5ED-4594-B31F-C656E6C408F9}" type="datetimeFigureOut">
              <a:rPr lang="en-MY" smtClean="0"/>
              <a:t>15/2/2023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254-09FA-43A8-AC4D-CB6E1B04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6613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CF39-C5ED-4594-B31F-C656E6C408F9}" type="datetimeFigureOut">
              <a:rPr lang="en-MY" smtClean="0"/>
              <a:t>15/2/2023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254-09FA-43A8-AC4D-CB6E1B04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9764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7737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41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69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6261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997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676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1336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29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CF39-C5ED-4594-B31F-C656E6C408F9}" type="datetimeFigureOut">
              <a:rPr lang="en-MY" smtClean="0"/>
              <a:t>15/2/2023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254-09FA-43A8-AC4D-CB6E1B04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19050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324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242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47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CF39-C5ED-4594-B31F-C656E6C408F9}" type="datetimeFigureOut">
              <a:rPr lang="en-MY" smtClean="0"/>
              <a:t>15/2/2023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254-09FA-43A8-AC4D-CB6E1B04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1050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CF39-C5ED-4594-B31F-C656E6C408F9}" type="datetimeFigureOut">
              <a:rPr lang="en-MY" smtClean="0"/>
              <a:t>15/2/2023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254-09FA-43A8-AC4D-CB6E1B04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295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CF39-C5ED-4594-B31F-C656E6C408F9}" type="datetimeFigureOut">
              <a:rPr lang="en-MY" smtClean="0"/>
              <a:t>15/2/2023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254-09FA-43A8-AC4D-CB6E1B04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4569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CF39-C5ED-4594-B31F-C656E6C408F9}" type="datetimeFigureOut">
              <a:rPr lang="en-MY" smtClean="0"/>
              <a:t>15/2/2023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254-09FA-43A8-AC4D-CB6E1B04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983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CF39-C5ED-4594-B31F-C656E6C408F9}" type="datetimeFigureOut">
              <a:rPr lang="en-MY" smtClean="0"/>
              <a:t>15/2/2023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254-09FA-43A8-AC4D-CB6E1B04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5323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CF39-C5ED-4594-B31F-C656E6C408F9}" type="datetimeFigureOut">
              <a:rPr lang="en-MY" smtClean="0"/>
              <a:t>15/2/2023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254-09FA-43A8-AC4D-CB6E1B04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972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CF39-C5ED-4594-B31F-C656E6C408F9}" type="datetimeFigureOut">
              <a:rPr lang="en-MY" smtClean="0"/>
              <a:t>15/2/2023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E4254-09FA-43A8-AC4D-CB6E1B04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9769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CF39-C5ED-4594-B31F-C656E6C408F9}" type="datetimeFigureOut">
              <a:rPr lang="en-MY" smtClean="0"/>
              <a:t>15/2/2023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E4254-09FA-43A8-AC4D-CB6E1B04B55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0215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2/15/2023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3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rgbClr val="CCCCFF">
                <a:lumMod val="55000"/>
                <a:lumOff val="45000"/>
              </a:srgbClr>
            </a:gs>
            <a:gs pos="100000">
              <a:srgbClr val="6666FF">
                <a:lumMod val="33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69" y="322477"/>
            <a:ext cx="8417789" cy="6159346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zh-CN" altLang="en-US" sz="4000" b="1" kern="0" dirty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宣教关</a:t>
            </a:r>
            <a:r>
              <a:rPr lang="zh-CN" altLang="en-US" sz="4000" b="1" kern="0" dirty="0" smtClean="0">
                <a:solidFill>
                  <a:srgbClr val="FF0000"/>
                </a:solidFill>
                <a:effectLst>
                  <a:glow rad="101600">
                    <a:schemeClr val="bg1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怀：</a:t>
            </a:r>
            <a:r>
              <a:rPr lang="zh-CN" altLang="en-US" sz="3600" b="1" cap="all" dirty="0" smtClean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慈</a:t>
            </a:r>
            <a:r>
              <a:rPr lang="zh-CN" altLang="en-US" sz="3600" b="1" cap="all" dirty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悲公义的天父上帝，祢深爱亚洲</a:t>
            </a:r>
            <a:r>
              <a:rPr lang="en-US" altLang="zh-CN" sz="3600" b="1" cap="all" dirty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46</a:t>
            </a:r>
            <a:r>
              <a:rPr lang="zh-CN" altLang="en-US" sz="3600" b="1" cap="all" dirty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亿灵魂，但信靠主耶稣基督福音的人不到百分之十。我们奉耶和华尼西的圣名，祝福年议会所差遣</a:t>
            </a:r>
            <a:r>
              <a:rPr lang="zh-CN" altLang="en-US" sz="3600" b="1" cap="all" dirty="0" smtClean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的玉英和鲁丽宣</a:t>
            </a:r>
            <a:r>
              <a:rPr lang="zh-CN" altLang="en-US" sz="3600" b="1" cap="all" dirty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教士</a:t>
            </a:r>
            <a:r>
              <a:rPr lang="zh-CN" altLang="en-US" sz="3600" b="1" cap="all" dirty="0" smtClean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，她们</a:t>
            </a:r>
            <a:r>
              <a:rPr lang="zh-CN" altLang="en-US" sz="3600" b="1" cap="all" dirty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在一个人口众多的亚洲国家宣教。求圣灵恩</a:t>
            </a:r>
            <a:r>
              <a:rPr lang="zh-CN" altLang="en-US" sz="3600" b="1" cap="all" dirty="0" smtClean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膏她们</a:t>
            </a:r>
            <a:r>
              <a:rPr lang="zh-CN" altLang="en-US" sz="3600" b="1" cap="all" dirty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，借医疗服务和教育的平台，能接触住</a:t>
            </a:r>
            <a:r>
              <a:rPr lang="zh-CN" altLang="en-US" sz="3600" b="1" cap="all" dirty="0" smtClean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在她们</a:t>
            </a:r>
            <a:r>
              <a:rPr lang="zh-CN" altLang="en-US" sz="3600" b="1" cap="all" dirty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周围的四千多位小学生、两百多位老师，以及一万多名职业学院学生。保</a:t>
            </a:r>
            <a:r>
              <a:rPr lang="zh-CN" altLang="en-US" sz="3600" b="1" cap="all" dirty="0" smtClean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守玉英和鲁丽，</a:t>
            </a:r>
            <a:r>
              <a:rPr lang="zh-CN" altLang="en-US" sz="3600" b="1" cap="all" dirty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能灵巧如蛇，驯良如鸽子，用诸般的智慧布道与栽培主耶稣的门徒，奉基督名求，</a:t>
            </a:r>
            <a:r>
              <a:rPr lang="zh-CN" altLang="en-US" sz="3600" b="1" cap="all" dirty="0" smtClean="0">
                <a:effectLst>
                  <a:glow rad="101600">
                    <a:schemeClr val="bg1"/>
                  </a:glow>
                </a:effectLst>
                <a:ea typeface="Microsoft YaHei" panose="020B0503020204020204" pitchFamily="34" charset="-122"/>
              </a:rPr>
              <a:t>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716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443"/>
          <a:stretch/>
        </p:blipFill>
        <p:spPr>
          <a:xfrm>
            <a:off x="0" y="0"/>
            <a:ext cx="91524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02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196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2023-02-15T01:02:01Z</dcterms:created>
  <dcterms:modified xsi:type="dcterms:W3CDTF">2023-02-15T01:03:34Z</dcterms:modified>
</cp:coreProperties>
</file>