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773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2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47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41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6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26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99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67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133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29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32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3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CCCCFF">
                <a:lumMod val="55000"/>
                <a:lumOff val="45000"/>
              </a:srgbClr>
            </a:gs>
            <a:gs pos="100000">
              <a:srgbClr val="6666FF">
                <a:lumMod val="33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29601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walaupun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sembilan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puluh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peratus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penduduk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Asia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mengenali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Juruselamat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Asia.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Alice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Evelyn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menginjili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Kelompok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paling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penduduk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9065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CCCCFF">
                <a:lumMod val="55000"/>
                <a:lumOff val="45000"/>
              </a:srgbClr>
            </a:gs>
            <a:gs pos="100000">
              <a:srgbClr val="6666FF">
                <a:lumMod val="33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29601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Asia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rendah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sepuluh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kolej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guru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sekeliling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rumah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Alice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Evelyn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nyata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mulia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5521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0" r="12505"/>
          <a:stretch/>
        </p:blipFill>
        <p:spPr>
          <a:xfrm>
            <a:off x="0" y="0"/>
            <a:ext cx="91481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3" r="12493"/>
          <a:stretch/>
        </p:blipFill>
        <p:spPr>
          <a:xfrm>
            <a:off x="1" y="0"/>
            <a:ext cx="91506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123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2023-02-15T01:02:01Z</dcterms:created>
  <dcterms:modified xsi:type="dcterms:W3CDTF">2023-02-15T01:24:37Z</dcterms:modified>
</cp:coreProperties>
</file>