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410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860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495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165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632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76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413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8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717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52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293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356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90000"/>
                <a:lumOff val="1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435" y="821803"/>
            <a:ext cx="8194875" cy="586042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The Creator and Redeemer of the world, 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You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love a landlocked country in Asia where 97 percent of the population are followers of Buddhism and folk religions. We thank 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You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for calling a couple named Jacky and Iris. They have committed themselves as long-term missionary and were sent by the Sarawak Chinese Annual Conference to </a:t>
            </a:r>
            <a:r>
              <a:rPr lang="en-US" altLang="zh-CN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IndoChina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in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2019. 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May</a:t>
            </a:r>
            <a:endParaRPr lang="en-US" altLang="zh-CN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10506" y="6172908"/>
            <a:ext cx="147144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Cont...</a:t>
            </a:r>
          </a:p>
        </p:txBody>
      </p:sp>
    </p:spTree>
    <p:extLst>
      <p:ext uri="{BB962C8B-B14F-4D97-AF65-F5344CB8AC3E}">
        <p14:creationId xmlns:p14="http://schemas.microsoft.com/office/powerpoint/2010/main" val="242821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90000"/>
                <a:lumOff val="1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560" y="821803"/>
            <a:ext cx="8345346" cy="586042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the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Holy Spirit make them wise, innovative and strong in using education as platform to reach out to the unreached people. 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May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their ministries advance the Gospel 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as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well as transform the community life there. Also, we ask Jehovah Shalom to bless Iris with a smooth and safe delivery in the near future at the 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missions field. In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the powerful name of Jesus Christ, Amen. 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</p:spTree>
    <p:extLst>
      <p:ext uri="{BB962C8B-B14F-4D97-AF65-F5344CB8AC3E}">
        <p14:creationId xmlns:p14="http://schemas.microsoft.com/office/powerpoint/2010/main" val="390211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4" r="12502"/>
          <a:stretch/>
        </p:blipFill>
        <p:spPr>
          <a:xfrm>
            <a:off x="0" y="0"/>
            <a:ext cx="9144000" cy="685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5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62" r="12565"/>
          <a:stretch/>
        </p:blipFill>
        <p:spPr>
          <a:xfrm>
            <a:off x="0" y="0"/>
            <a:ext cx="9144000" cy="686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5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1130</TotalTime>
  <Words>141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41</cp:revision>
  <dcterms:created xsi:type="dcterms:W3CDTF">2022-11-08T01:30:57Z</dcterms:created>
  <dcterms:modified xsi:type="dcterms:W3CDTF">2023-02-07T03:13:08Z</dcterms:modified>
</cp:coreProperties>
</file>