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410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60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495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65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32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76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413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8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1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52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93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356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90000"/>
                <a:lumOff val="1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976" y="831763"/>
            <a:ext cx="8392048" cy="493260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无所不在的天父上帝，祢深爱亚洲一个内陆国家，百分之九十七的人民都是佛教徒和民间信仰者，他们不认识主耶稣基督的福音。我们感恩，年议会所差遣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的全彭和楚楚宣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教士夫妇，已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在印度支那服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事四年多了。求圣灵充满他们，借教育的平台和流利的当地语言，能引导未得之民逐步认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识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73878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90000"/>
                <a:lumOff val="1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976" y="831763"/>
            <a:ext cx="8392048" cy="493260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十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字架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大爱与永生的盼望。特别是每星期进行两次的圣经课，能成为施恩的工具，使学生明白圣经真理。我们奉耶和华沙龙的名，祝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福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楚楚近日在宣教工场顺利生产，母子蒙恩健康。前往帮忙坐月子的家人也蒙恩平安，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与全彭和楚楚有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美好的团聚。奉主耶稣基督的名，阿们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en-US" sz="4400" b="1" cap="all" dirty="0">
              <a:effectLst>
                <a:glow rad="762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65130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4" r="12444"/>
          <a:stretch/>
        </p:blipFill>
        <p:spPr>
          <a:xfrm>
            <a:off x="0" y="0"/>
            <a:ext cx="91577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4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2" r="12473"/>
          <a:stretch/>
        </p:blipFill>
        <p:spPr>
          <a:xfrm>
            <a:off x="0" y="-1"/>
            <a:ext cx="9144000" cy="685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83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</TotalTime>
  <Words>259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40</cp:revision>
  <dcterms:created xsi:type="dcterms:W3CDTF">2022-11-08T01:30:57Z</dcterms:created>
  <dcterms:modified xsi:type="dcterms:W3CDTF">2023-02-07T03:07:16Z</dcterms:modified>
</cp:coreProperties>
</file>