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410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8609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49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16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32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276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138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8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71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52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293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2/7/2023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5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90000"/>
                <a:lumOff val="1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dikelilingi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97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peratus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penduduk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agama Buddha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animisme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Iris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menjawab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panggilan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menginjili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Kelompok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altLang="zh-CN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IndoChina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2019.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18356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6">
                <a:lumMod val="90000"/>
                <a:lumOff val="10000"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009" y="809554"/>
            <a:ext cx="8229601" cy="544286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menguatkan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Jacky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Shalom,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perisai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Khususnya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Iris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melahirkan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Iris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bayi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mulia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Amin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</a:p>
        </p:txBody>
      </p:sp>
    </p:spTree>
    <p:extLst>
      <p:ext uri="{BB962C8B-B14F-4D97-AF65-F5344CB8AC3E}">
        <p14:creationId xmlns:p14="http://schemas.microsoft.com/office/powerpoint/2010/main" val="348271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4" r="12466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4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1" y="1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1133</TotalTime>
  <Words>120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</cp:revision>
  <dcterms:created xsi:type="dcterms:W3CDTF">2022-11-08T01:30:57Z</dcterms:created>
  <dcterms:modified xsi:type="dcterms:W3CDTF">2023-02-07T03:15:40Z</dcterms:modified>
</cp:coreProperties>
</file>