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730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517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983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018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458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066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02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766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808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5372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1/31/2023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259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3">
                <a:lumMod val="75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735" y="821803"/>
            <a:ext cx="8241176" cy="586042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Merciful Father in heaven, hallowed be 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Your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name among the three hundred thousand refugees in Southeast Asia. We praise 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You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for the four missionaries from the Sarawak Chinese Annual Conference who are working among the homeless refugees. From February to May, two energetic </a:t>
            </a:r>
            <a:r>
              <a:rPr lang="en-US" altLang="zh-CN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Iban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youths, Ben and Valentine from the Bahasa Malaysia 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congregations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10506" y="6172908"/>
            <a:ext cx="147144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Cont...</a:t>
            </a:r>
          </a:p>
        </p:txBody>
      </p:sp>
    </p:spTree>
    <p:extLst>
      <p:ext uri="{BB962C8B-B14F-4D97-AF65-F5344CB8AC3E}">
        <p14:creationId xmlns:p14="http://schemas.microsoft.com/office/powerpoint/2010/main" val="37566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3">
                <a:lumMod val="75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735" y="821803"/>
            <a:ext cx="8241176" cy="586042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Miri, have committed themselves for 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short-term missions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work among the refugees. May the Holy Spirit fill them with wisdom, courage and holy love, that they may become fishers of men on the </a:t>
            </a:r>
            <a:r>
              <a:rPr lang="en-US" altLang="zh-CN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missions </a:t>
            </a:r>
            <a:r>
              <a:rPr lang="en-US" altLang="zh-CN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field. Protect them until they return to Sarawak and be equipped in the Methodist Theological School as future pastor. In the name of Jesus Christ, Amen.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  <a:p>
            <a:pPr marL="0" indent="0" fontAlgn="auto">
              <a:spcBef>
                <a:spcPts val="0"/>
              </a:spcBef>
              <a:buNone/>
            </a:pP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</p:spTree>
    <p:extLst>
      <p:ext uri="{BB962C8B-B14F-4D97-AF65-F5344CB8AC3E}">
        <p14:creationId xmlns:p14="http://schemas.microsoft.com/office/powerpoint/2010/main" val="111568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3" r="12544"/>
          <a:stretch/>
        </p:blipFill>
        <p:spPr>
          <a:xfrm>
            <a:off x="0" y="0"/>
            <a:ext cx="91455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17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29" r="12481"/>
          <a:stretch/>
        </p:blipFill>
        <p:spPr>
          <a:xfrm>
            <a:off x="-12032" y="0"/>
            <a:ext cx="9156032" cy="686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36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132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2023-01-31T02:06:48Z</dcterms:created>
  <dcterms:modified xsi:type="dcterms:W3CDTF">2023-01-31T02:12:00Z</dcterms:modified>
</cp:coreProperties>
</file>