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752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0987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6653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30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831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187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582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668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24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661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08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0452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372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7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17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91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902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419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967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361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876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06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906FC-E1A8-4263-BC81-568BFAA786AD}" type="datetimeFigureOut">
              <a:rPr lang="en-MY" smtClean="0"/>
              <a:t>31/1/2023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55E3-7061-411B-BC02-47015A8B6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527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59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7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76" y="831763"/>
            <a:ext cx="8392048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不愿一人沉沦的天父上帝，我们感恩，砂拉越华人年议会中的国语教会开始积极参与海外跨文化宣教。在二月三日，美里国语教会两位青年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Ben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弟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兄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和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Valentine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姐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妹，启程前往东南亚的难民工场，短宣四个月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我们奉主耶稣基督的名祝福他们，以基督的心为心，谦卑服事来自各国的难民，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成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4231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7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976" y="831763"/>
            <a:ext cx="8392048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为难民的好朋友。圣灵充满</a:t>
            </a:r>
            <a:r>
              <a:rPr lang="en-US" altLang="zh-CN" sz="40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Ben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和</a:t>
            </a:r>
            <a:r>
              <a:rPr lang="en-US" altLang="zh-CN" sz="40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Valentine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，能发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挥恩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赐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，与其他宣教士同工，将福音的好处带给迷失的难民社体。恳求耶和华沙龙保佑他们平安，直到五月底回来，进入诗巫卫理神学院，攻读神学先修班，预备成为国语教会的传道人。奉主基督名求，阿们。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cap="all" dirty="0" smtClean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6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2255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4" r="12440"/>
          <a:stretch/>
        </p:blipFill>
        <p:spPr>
          <a:xfrm>
            <a:off x="0" y="0"/>
            <a:ext cx="91495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3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4" r="12494"/>
          <a:stretch/>
        </p:blipFill>
        <p:spPr>
          <a:xfrm>
            <a:off x="0" y="0"/>
            <a:ext cx="91454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245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2023-01-31T02:06:48Z</dcterms:created>
  <dcterms:modified xsi:type="dcterms:W3CDTF">2023-01-31T02:09:09Z</dcterms:modified>
</cp:coreProperties>
</file>