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730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517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983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018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458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066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02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766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808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537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2590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3">
                <a:lumMod val="75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09" y="809554"/>
            <a:ext cx="8229601" cy="544286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Maha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memuji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jemaat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Bahasa Malaysia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Persidangan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Sarawak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semakin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mengambil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bahagian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Dari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Februari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Mei,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pemuda-pemudi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Miri, Ben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Valentine,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Asia Tenggara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berasal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Kami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122105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3">
                <a:lumMod val="75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09" y="809554"/>
            <a:ext cx="8229601" cy="544286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memohon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mengurniakan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keberanian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Ben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Valentine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berlindung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bawah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sayap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menguatkan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menginjili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Hallelujah,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Amin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  <a:p>
            <a:pPr marL="0" indent="0" fontAlgn="auto">
              <a:spcBef>
                <a:spcPts val="0"/>
              </a:spcBef>
              <a:buNone/>
            </a:pP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139199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3" r="12483"/>
          <a:stretch/>
        </p:blipFill>
        <p:spPr>
          <a:xfrm>
            <a:off x="0" y="0"/>
            <a:ext cx="9144000" cy="685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24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4" r="12456"/>
          <a:stretch/>
        </p:blipFill>
        <p:spPr>
          <a:xfrm>
            <a:off x="-1" y="0"/>
            <a:ext cx="91549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71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114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2023-01-31T02:06:48Z</dcterms:created>
  <dcterms:modified xsi:type="dcterms:W3CDTF">2023-01-31T02:13:51Z</dcterms:modified>
</cp:coreProperties>
</file>