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64000">
              <a:schemeClr val="accent1">
                <a:lumMod val="40000"/>
                <a:lumOff val="60000"/>
              </a:schemeClr>
            </a:gs>
            <a:gs pos="100000">
              <a:schemeClr val="accent5">
                <a:lumMod val="5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7" y="703920"/>
            <a:ext cx="8542117" cy="5901069"/>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Creator and </a:t>
            </a:r>
            <a:r>
              <a:rPr lang="en-US" altLang="zh-CN" sz="3600" b="1" dirty="0">
                <a:solidFill>
                  <a:schemeClr val="tx2">
                    <a:lumMod val="50000"/>
                  </a:schemeClr>
                </a:solidFill>
                <a:effectLst>
                  <a:glow rad="76200">
                    <a:schemeClr val="bg1"/>
                  </a:glow>
                </a:effectLst>
                <a:ea typeface="Microsoft YaHei" panose="020B0503020204020204" charset="-122"/>
              </a:rPr>
              <a:t>Redeemer</a:t>
            </a:r>
            <a:r>
              <a:rPr lang="en-US" sz="3600" b="1" dirty="0">
                <a:solidFill>
                  <a:schemeClr val="tx2">
                    <a:lumMod val="50000"/>
                  </a:schemeClr>
                </a:solidFill>
                <a:effectLst>
                  <a:glow rad="76200">
                    <a:schemeClr val="bg1"/>
                  </a:glow>
                </a:effectLst>
                <a:ea typeface="Microsoft YaHei" panose="020B0503020204020204" charset="-122"/>
              </a:rPr>
              <a:t>, we thank You for the missionary couple, Oreo , who are </a:t>
            </a:r>
            <a:r>
              <a:rPr lang="en-US" altLang="zh-CN" sz="3600" b="1" dirty="0">
                <a:solidFill>
                  <a:schemeClr val="tx2">
                    <a:lumMod val="50000"/>
                  </a:schemeClr>
                </a:solidFill>
                <a:effectLst>
                  <a:glow rad="76200">
                    <a:schemeClr val="bg1"/>
                  </a:glow>
                </a:effectLst>
                <a:ea typeface="Microsoft YaHei" panose="020B0503020204020204" charset="-122"/>
              </a:rPr>
              <a:t>faithfully </a:t>
            </a:r>
            <a:r>
              <a:rPr lang="en-US" sz="3600" b="1" dirty="0">
                <a:solidFill>
                  <a:schemeClr val="tx2">
                    <a:lumMod val="50000"/>
                  </a:schemeClr>
                </a:solidFill>
                <a:effectLst>
                  <a:glow rad="76200">
                    <a:schemeClr val="bg1"/>
                  </a:glow>
                </a:effectLst>
                <a:ea typeface="Microsoft YaHei" panose="020B0503020204020204" charset="-122"/>
              </a:rPr>
              <a:t>proclaiming Christ among the unreached people in East Asia</a:t>
            </a:r>
            <a:r>
              <a:rPr lang="en-US" altLang="zh-CN" sz="3600" b="1" dirty="0">
                <a:solidFill>
                  <a:schemeClr val="tx2">
                    <a:lumMod val="50000"/>
                  </a:schemeClr>
                </a:solidFill>
                <a:effectLst>
                  <a:glow rad="76200">
                    <a:schemeClr val="bg1"/>
                  </a:glow>
                </a:effectLst>
                <a:ea typeface="Microsoft YaHei" panose="020B0503020204020204" charset="-122"/>
              </a:rPr>
              <a:t>. Recently, they led a friend to Christ. We ask the Holy Spirit to help this new believer to be renewed as he learn to know his Creator and become like him. </a:t>
            </a:r>
            <a:r>
              <a:rPr lang="en-US" altLang="zh-CN" sz="3600" b="1" dirty="0">
                <a:solidFill>
                  <a:schemeClr val="tx2">
                    <a:lumMod val="50000"/>
                  </a:schemeClr>
                </a:solidFill>
                <a:effectLst>
                  <a:glow rad="76200">
                    <a:schemeClr val="bg1"/>
                  </a:glow>
                </a:effectLst>
                <a:ea typeface="Microsoft YaHei" panose="020B0503020204020204" charset="-122"/>
                <a:sym typeface="+mn-ea"/>
              </a:rPr>
              <a:t>Also, we pray for divine anointing upon Oreo as they begin a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endPar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
        <p:nvSpPr>
          <p:cNvPr id="2" name="Title 1"/>
          <p:cNvSpPr txBox="1"/>
          <p:nvPr/>
        </p:nvSpPr>
        <p:spPr>
          <a:xfrm>
            <a:off x="6875145" y="6205220"/>
            <a:ext cx="2268855"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Cont</a:t>
            </a:r>
            <a:endPar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64000">
              <a:schemeClr val="accent1">
                <a:lumMod val="40000"/>
                <a:lumOff val="60000"/>
              </a:schemeClr>
            </a:gs>
            <a:gs pos="100000">
              <a:schemeClr val="accent5">
                <a:lumMod val="5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7" y="703920"/>
            <a:ext cx="8542117" cy="5901069"/>
          </a:xfrm>
        </p:spPr>
        <p:txBody>
          <a:bodyPr>
            <a:noAutofit/>
          </a:bodyPr>
          <a:lstStyle/>
          <a:p>
            <a:pPr marL="0" indent="0" fontAlgn="auto">
              <a:spcBef>
                <a:spcPts val="0"/>
              </a:spcBef>
              <a:buNone/>
            </a:pPr>
            <a:r>
              <a:rPr lang="en-US" altLang="zh-CN" sz="3600" b="1" dirty="0">
                <a:solidFill>
                  <a:schemeClr val="tx2">
                    <a:lumMod val="50000"/>
                  </a:schemeClr>
                </a:solidFill>
                <a:effectLst>
                  <a:glow rad="76200">
                    <a:schemeClr val="bg1"/>
                  </a:glow>
                </a:effectLst>
                <a:ea typeface="Microsoft YaHei" panose="020B0503020204020204" charset="-122"/>
                <a:sym typeface="+mn-ea"/>
              </a:rPr>
              <a:t>new ministry that cares for the cancer patients in the community. May God the Healer works through the compassionate prayers and works of Oreo and their team. May Your merciful kingdom come to </a:t>
            </a:r>
            <a:r>
              <a:rPr lang="en-US" altLang="zh-CN" sz="3600" b="1">
                <a:solidFill>
                  <a:schemeClr val="tx2">
                    <a:lumMod val="50000"/>
                  </a:schemeClr>
                </a:solidFill>
                <a:effectLst>
                  <a:glow rad="76200">
                    <a:schemeClr val="bg1"/>
                  </a:glow>
                </a:effectLst>
                <a:ea typeface="Microsoft YaHei" panose="020B0503020204020204" charset="-122"/>
                <a:sym typeface="+mn-ea"/>
              </a:rPr>
              <a:t>East Asia! </a:t>
            </a:r>
            <a:r>
              <a:rPr lang="en-US" altLang="zh-CN" sz="3600" b="1" dirty="0">
                <a:solidFill>
                  <a:schemeClr val="tx2">
                    <a:lumMod val="50000"/>
                  </a:schemeClr>
                </a:solidFill>
                <a:effectLst>
                  <a:glow rad="76200">
                    <a:schemeClr val="bg1"/>
                  </a:glow>
                </a:effectLst>
                <a:ea typeface="Microsoft YaHei" panose="020B0503020204020204" charset="-122"/>
                <a:sym typeface="+mn-ea"/>
              </a:rPr>
              <a:t>In Jesus’ name, Amen.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endPar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GB" altLang="en-US"/>
          </a:p>
        </p:txBody>
      </p:sp>
      <p:pic>
        <p:nvPicPr>
          <p:cNvPr id="6" name="Content Placeholder 5"/>
          <p:cNvPicPr>
            <a:picLocks noChangeAspect="1"/>
          </p:cNvPicPr>
          <p:nvPr>
            <p:ph idx="1"/>
          </p:nvPr>
        </p:nvPicPr>
        <p:blipFill>
          <a:blip r:embed="rId1"/>
          <a:srcRect l="12553" r="12715"/>
          <a:stretch>
            <a:fillRect/>
          </a:stretch>
        </p:blipFill>
        <p:spPr>
          <a:xfrm>
            <a:off x="0" y="0"/>
            <a:ext cx="9144000" cy="6883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GB" altLang="en-US"/>
          </a:p>
        </p:txBody>
      </p:sp>
      <p:pic>
        <p:nvPicPr>
          <p:cNvPr id="6" name="Content Placeholder 5"/>
          <p:cNvPicPr>
            <a:picLocks noChangeAspect="1"/>
          </p:cNvPicPr>
          <p:nvPr>
            <p:ph idx="1"/>
          </p:nvPr>
        </p:nvPicPr>
        <p:blipFill>
          <a:blip r:embed="rId1"/>
          <a:srcRect l="12662" r="12519"/>
          <a:stretch>
            <a:fillRect/>
          </a:stretch>
        </p:blipFill>
        <p:spPr>
          <a:xfrm>
            <a:off x="0" y="0"/>
            <a:ext cx="9144000" cy="6875145"/>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628</Words>
  <Application>WPS Presentation</Application>
  <PresentationFormat>Widescreen</PresentationFormat>
  <Paragraphs>10</Paragraphs>
  <Slides>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vt:i4>
      </vt:variant>
    </vt:vector>
  </HeadingPairs>
  <TitlesOfParts>
    <vt:vector size="13" baseType="lpstr">
      <vt:lpstr>Arial</vt:lpstr>
      <vt:lpstr>SimSun</vt:lpstr>
      <vt:lpstr>Wingdings</vt:lpstr>
      <vt:lpstr>Calibri Light</vt:lpstr>
      <vt:lpstr>Calibri</vt:lpstr>
      <vt:lpstr>Microsoft YaHei</vt:lpstr>
      <vt:lpstr>Arial Unicode MS</vt:lpstr>
      <vt:lpstr>Calibri</vt:lpstr>
      <vt:lpstr>1_Office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Jason</cp:lastModifiedBy>
  <cp:revision>2</cp:revision>
  <dcterms:created xsi:type="dcterms:W3CDTF">2023-01-19T02:29:26Z</dcterms:created>
  <dcterms:modified xsi:type="dcterms:W3CDTF">2023-01-19T02:34:51Z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F10F5C9A393D4295BFCAE59D5378DECE</vt:lpwstr>
  </property>
  <property fmtid="{D5CDD505-2E9C-101B-9397-08002B2CF9AE}" pid="3" name="KSOProductBuildVer">
    <vt:lpwstr>2057-11.2.0.11440</vt:lpwstr>
  </property>
</Properties>
</file>