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</p:sldMasterIdLst>
  <p:sldIdLst>
    <p:sldId id="257" r:id="rId4"/>
    <p:sldId id="256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1" autoAdjust="0"/>
    <p:restoredTop sz="94660"/>
  </p:normalViewPr>
  <p:slideViewPr>
    <p:cSldViewPr snapToGrid="0">
      <p:cViewPr varScale="1">
        <p:scale>
          <a:sx n="53" d="100"/>
          <a:sy n="53" d="100"/>
        </p:scale>
        <p:origin x="1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6000">
              <a:schemeClr val="accent1">
                <a:lumMod val="5000"/>
                <a:lumOff val="95000"/>
              </a:schemeClr>
            </a:gs>
            <a:gs pos="64000">
              <a:schemeClr val="accent1">
                <a:lumMod val="40000"/>
                <a:lumOff val="60000"/>
              </a:schemeClr>
            </a:gs>
            <a:gs pos="100000">
              <a:schemeClr val="accent5">
                <a:lumMod val="5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7980" y="191770"/>
            <a:ext cx="8447405" cy="6200775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550" b="1" kern="0" noProof="0" dirty="0">
                <a:ln>
                  <a:noFill/>
                </a:ln>
                <a:solidFill>
                  <a:srgbClr val="FF0000"/>
                </a:solidFill>
                <a:effectLst>
                  <a:glow rad="101600">
                    <a:prstClr val="white"/>
                  </a:glow>
                </a:effectLst>
                <a:uLnTx/>
                <a:uFillTx/>
                <a:latin typeface="Microsoft YaHei" panose="020B0503020204020204" charset="-122"/>
                <a:ea typeface="Microsoft YaHei" panose="020B0503020204020204" charset="-122"/>
                <a:cs typeface="+mj-cs"/>
                <a:sym typeface="+mn-ea"/>
              </a:rPr>
              <a:t>宣教关怀：</a:t>
            </a:r>
            <a:r>
              <a:rPr lang="zh-CN" altLang="en-US" sz="3550" b="1" cap="all" dirty="0">
                <a:effectLst>
                  <a:glow rad="76200">
                    <a:prstClr val="white"/>
                  </a:glow>
                </a:effectLst>
                <a:latin typeface="Microsoft YaHei" panose="020B0503020204020204" charset="-122"/>
                <a:ea typeface="Microsoft YaHei" panose="020B0503020204020204" charset="-122"/>
                <a:cs typeface="Microsoft YaHei" panose="020B0503020204020204" charset="-122"/>
              </a:rPr>
              <a:t>深爱世人的天父上帝，我们为在东亚同胞中作长期宣教士的必浩与燕婷宣教士夫妇感恩。他们最近带领一位朋友归主与受洗。求圣灵充满这一位初信者，穿上了新人，就在知识上渐渐更新，正如造他主的荣美形象。</a:t>
            </a:r>
            <a:r>
              <a:rPr lang="zh-CN" altLang="en-US" sz="355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charset="-122"/>
                <a:sym typeface="+mn-ea"/>
              </a:rPr>
              <a:t>又愿基督的权能，建立宣教士夫妇所刚开始的癌症病友事工。祷告的能力、医治的奇迹、实际的关心，都使这事工带给病友希望和永恒生命的答案。恳求圣灵充满宣教士和孩子，在东亚出入平安、身体健康、得胜有余。奉主耶稣基督的名，阿们。</a:t>
            </a:r>
            <a:endParaRPr lang="zh-CN" altLang="en-US" sz="3550" b="1" cap="all" dirty="0">
              <a:effectLst>
                <a:glow rad="76200">
                  <a:prstClr val="white"/>
                </a:glow>
              </a:effectLst>
              <a:latin typeface="Microsoft YaHei" panose="020B0503020204020204" charset="-122"/>
              <a:ea typeface="Microsoft YaHei" panose="020B0503020204020204" charset="-122"/>
              <a:cs typeface="Microsoft YaHei" panose="020B0503020204020204" charset="-122"/>
            </a:endParaRPr>
          </a:p>
        </p:txBody>
      </p:sp>
      <p:sp>
        <p:nvSpPr>
          <p:cNvPr id="4" name="Title 1"/>
          <p:cNvSpPr txBox="1"/>
          <p:nvPr/>
        </p:nvSpPr>
        <p:spPr>
          <a:xfrm>
            <a:off x="0" y="192001"/>
            <a:ext cx="91440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101600">
                  <a:prstClr val="white"/>
                </a:glow>
              </a:effectLst>
              <a:uLnTx/>
              <a:uFillTx/>
              <a:latin typeface="Microsoft YaHei" panose="020B0503020204020204" charset="-122"/>
              <a:ea typeface="Microsoft YaHei" panose="020B0503020204020204" charset="-122"/>
              <a:cs typeface="+mj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1"/>
          <a:srcRect l="12398" r="12554"/>
          <a:stretch>
            <a:fillRect/>
          </a:stretch>
        </p:blipFill>
        <p:spPr>
          <a:xfrm>
            <a:off x="0" y="8890"/>
            <a:ext cx="9143365" cy="685292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207</Words>
  <Application>WPS Presentation</Application>
  <PresentationFormat>Widescreen</PresentationFormat>
  <Paragraphs>2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</vt:i4>
      </vt:variant>
    </vt:vector>
  </HeadingPairs>
  <TitlesOfParts>
    <vt:vector size="12" baseType="lpstr">
      <vt:lpstr>Arial</vt:lpstr>
      <vt:lpstr>SimSun</vt:lpstr>
      <vt:lpstr>Wingdings</vt:lpstr>
      <vt:lpstr>Calibri Light</vt:lpstr>
      <vt:lpstr>Calibri</vt:lpstr>
      <vt:lpstr>Microsoft YaHei</vt:lpstr>
      <vt:lpstr>Arial Unicode MS</vt:lpstr>
      <vt:lpstr>Calibri</vt:lpstr>
      <vt:lpstr>Office Theme</vt:lpstr>
      <vt:lpstr>1_Office Theme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WPS Presentation</dc:title>
  <dc:creator/>
  <cp:lastModifiedBy>Jason</cp:lastModifiedBy>
  <cp:revision>1</cp:revision>
  <dcterms:created xsi:type="dcterms:W3CDTF">2023-01-19T02:29:26Z</dcterms:created>
  <dcterms:modified xsi:type="dcterms:W3CDTF">2023-01-19T02:29:26Z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140F79DAF7584285A223A99A26B320C1</vt:lpwstr>
  </property>
  <property fmtid="{D5CDD505-2E9C-101B-9397-08002B2CF9AE}" pid="3" name="KSOProductBuildVer">
    <vt:lpwstr>2057-11.2.0.11440</vt:lpwstr>
  </property>
</Properties>
</file>