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7" y="769266"/>
            <a:ext cx="8542117" cy="5629556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sungguh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besar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pasangan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Oreo.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Timur.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efektif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Mereka baru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 Penjagaan 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2" name="Title 1"/>
          <p:cNvSpPr txBox="1"/>
          <p:nvPr/>
        </p:nvSpPr>
        <p:spPr>
          <a:xfrm>
            <a:off x="6840220" y="6150610"/>
            <a:ext cx="2240915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1/2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7" y="769266"/>
            <a:ext cx="8542117" cy="5629556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memulakan ministri yang menjangkau pesakit-pesakit kanser di komunitinya. Kami memohon Roh Kudus mengurapi doa-doa dan kerja prihatin Oreo serta rakan-rakan sekerjanya. Jadilah kehendak-Mu di Asia Timur seperti di Syurga! Dalam nama Tuhan Yesus,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 Penjagaan 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2" name="Title 1"/>
          <p:cNvSpPr txBox="1"/>
          <p:nvPr/>
        </p:nvSpPr>
        <p:spPr>
          <a:xfrm>
            <a:off x="6840220" y="6150610"/>
            <a:ext cx="2240915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2/2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626" r="12555"/>
          <a:stretch>
            <a:fillRect/>
          </a:stretch>
        </p:blipFill>
        <p:spPr>
          <a:xfrm>
            <a:off x="0" y="0"/>
            <a:ext cx="9143365" cy="68745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563" r="12716"/>
          <a:stretch>
            <a:fillRect/>
          </a:stretch>
        </p:blipFill>
        <p:spPr>
          <a:xfrm>
            <a:off x="0" y="0"/>
            <a:ext cx="9144000" cy="68840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WPS Presentation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Jason</cp:lastModifiedBy>
  <cp:revision>3</cp:revision>
  <dcterms:created xsi:type="dcterms:W3CDTF">2023-01-19T02:29:26Z</dcterms:created>
  <dcterms:modified xsi:type="dcterms:W3CDTF">2023-01-19T02:38:22Z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F81731CABE0541B8838DD58764EBA5CD</vt:lpwstr>
  </property>
  <property fmtid="{D5CDD505-2E9C-101B-9397-08002B2CF9AE}" pid="3" name="KSOProductBuildVer">
    <vt:lpwstr>2057-11.2.0.11440</vt:lpwstr>
  </property>
</Properties>
</file>