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113E"/>
    <a:srgbClr val="F06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E7113E">
                <a:alpha val="77000"/>
              </a:srgbClr>
            </a:gs>
            <a:gs pos="27000">
              <a:schemeClr val="bg1"/>
            </a:gs>
            <a:gs pos="77000">
              <a:srgbClr val="F066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5" y="726440"/>
            <a:ext cx="8434705" cy="5901055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Our omni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potent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Father God, out of the thirty-four overseas missionaries sent by the Annual Conference, fourteen missionaries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come back to Sarawak for the Lunar New Year celebration. May You bless them with wonderful time of fun and reunion with their beloved family members.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For the twenty missionaries who are  still staying in the missions fields during the </a:t>
            </a:r>
            <a:endParaRPr lang="en-US" altLang="zh-CN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2" name="Title 1"/>
          <p:cNvSpPr txBox="1"/>
          <p:nvPr/>
        </p:nvSpPr>
        <p:spPr>
          <a:xfrm>
            <a:off x="6875145" y="6205220"/>
            <a:ext cx="2268855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Cont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E7113E">
                <a:alpha val="77000"/>
              </a:srgbClr>
            </a:gs>
            <a:gs pos="27000">
              <a:schemeClr val="bg1"/>
            </a:gs>
            <a:gs pos="77000">
              <a:srgbClr val="F066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55" y="726440"/>
            <a:ext cx="8372475" cy="5901055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buNone/>
            </a:pP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Lunar New Year, we pray that the Holy Spirit grants them creativity in organizing cultural activities at their homes or </a:t>
            </a:r>
            <a:r>
              <a:rPr lang="en-US" altLang="zh-CN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centres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  <a:sym typeface="+mn-ea"/>
              </a:rPr>
              <a:t>, through which the Gospel messages of love and hope can be wisely shared. May Your Kingdom come, in Jesus’ name, Amen.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altLang="zh-CN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rcRect l="12426" r="12508"/>
          <a:stretch>
            <a:fillRect/>
          </a:stretch>
        </p:blipFill>
        <p:spPr>
          <a:xfrm>
            <a:off x="0" y="8890"/>
            <a:ext cx="9144635" cy="68529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rcRect l="12547" r="12615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WPS Presentation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Calibri</vt:lpstr>
      <vt:lpstr>1_Office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Jason</cp:lastModifiedBy>
  <cp:revision>2</cp:revision>
  <dcterms:created xsi:type="dcterms:W3CDTF">2023-01-18T07:21:12Z</dcterms:created>
  <dcterms:modified xsi:type="dcterms:W3CDTF">2023-01-18T07:24:51Z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797DDC33E2074DBC8FC9A5072EB3D7B7</vt:lpwstr>
  </property>
  <property fmtid="{D5CDD505-2E9C-101B-9397-08002B2CF9AE}" pid="3" name="KSOProductBuildVer">
    <vt:lpwstr>2057-11.2.0.11440</vt:lpwstr>
  </property>
</Properties>
</file>