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13E"/>
    <a:srgbClr val="F06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E7113E">
                <a:alpha val="77000"/>
              </a:srgbClr>
            </a:gs>
            <a:gs pos="27000">
              <a:schemeClr val="bg1"/>
            </a:gs>
            <a:gs pos="77000">
              <a:srgbClr val="F066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80" y="230505"/>
            <a:ext cx="8447405" cy="616204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450" b="1" kern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j-cs"/>
                <a:sym typeface="+mn-ea"/>
              </a:rPr>
              <a:t>宣教关怀</a:t>
            </a:r>
            <a:r>
              <a:rPr lang="en-US" altLang="zh-CN" sz="3450" b="1" kern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j-cs"/>
                <a:sym typeface="+mn-ea"/>
              </a:rPr>
              <a:t>: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charset="-122"/>
              </a:rPr>
              <a:t>良善的天父上帝，我们为农历新年快乐与新希望的氛围感恩。年议会所差遣的三十四位宣教士，有十四位回砂拉越庆新年，二十位留在海外宣教工场过新年。求天父阿爸恩待他们，或在故乡，或在线上，都与家人甜蜜团圆，带领父母与兄弟姐妹共沐主恩。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charset="-122"/>
                <a:sym typeface="+mn-ea"/>
              </a:rPr>
              <a:t>那些留在海外宣教工场的宣教士，当他们创意地使用华人新年文化为平台，与未得之民分享福音时，恳求圣灵恩膏他们。他们的文化节目、慷慨好客、信息分享，都能成为福音的桥梁，撒播道种在人心里。奉主耶稣基督的名，阿们。</a:t>
            </a:r>
            <a:endParaRPr lang="zh-CN" altLang="en-US" sz="3450" b="1" cap="all" dirty="0">
              <a:effectLst>
                <a:glow rad="76200">
                  <a:prstClr val="white"/>
                </a:glow>
              </a:effectLst>
              <a:ea typeface="Microsoft YaHei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rcRect l="12594" r="12472"/>
          <a:stretch>
            <a:fillRect/>
          </a:stretch>
        </p:blipFill>
        <p:spPr>
          <a:xfrm>
            <a:off x="-635" y="0"/>
            <a:ext cx="9152890" cy="68713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WPS Presentation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Calibri</vt:lpstr>
      <vt:lpstr>Office Theme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Jason</cp:lastModifiedBy>
  <cp:revision>1</cp:revision>
  <dcterms:created xsi:type="dcterms:W3CDTF">2023-01-18T07:21:12Z</dcterms:created>
  <dcterms:modified xsi:type="dcterms:W3CDTF">2023-01-18T07:21:12Z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8CDBC0FB460D4358A85CCFE1A4EA7CD5</vt:lpwstr>
  </property>
  <property fmtid="{D5CDD505-2E9C-101B-9397-08002B2CF9AE}" pid="3" name="KSOProductBuildVer">
    <vt:lpwstr>2057-11.2.0.11440</vt:lpwstr>
  </property>
</Properties>
</file>