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113E"/>
    <a:srgbClr val="F06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E7113E">
                <a:alpha val="77000"/>
              </a:srgbClr>
            </a:gs>
            <a:gs pos="27000">
              <a:schemeClr val="bg1"/>
            </a:gs>
            <a:gs pos="77000">
              <a:srgbClr val="F066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70" y="708025"/>
            <a:ext cx="8263890" cy="5442585"/>
          </a:xfrm>
        </p:spPr>
        <p:txBody>
          <a:bodyPr>
            <a:noAutofit/>
          </a:bodyPr>
          <a:lstStyle/>
          <a:p>
            <a:pPr marL="0" indent="0" fontAlgn="auto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Maha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Kuasa,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14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balik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Sarawak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merayakan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Berkatilah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persekutuan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ibubapa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ahli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keseronokan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kedamaian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20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masih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berada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di ladang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memohon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mengurniai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kreativiti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, agar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 Penjagaan 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2" name="Title 1"/>
          <p:cNvSpPr txBox="1"/>
          <p:nvPr/>
        </p:nvSpPr>
        <p:spPr>
          <a:xfrm>
            <a:off x="6840220" y="6150610"/>
            <a:ext cx="2240915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1/2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E7113E">
                <a:alpha val="77000"/>
              </a:srgbClr>
            </a:gs>
            <a:gs pos="27000">
              <a:schemeClr val="bg1"/>
            </a:gs>
            <a:gs pos="77000">
              <a:srgbClr val="F066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70" y="708025"/>
            <a:ext cx="8273415" cy="5442585"/>
          </a:xfrm>
        </p:spPr>
        <p:txBody>
          <a:bodyPr>
            <a:noAutofit/>
          </a:bodyPr>
          <a:lstStyle/>
          <a:p>
            <a:pPr marL="0" indent="0" fontAlgn="auto">
              <a:spcBef>
                <a:spcPts val="0"/>
              </a:spcBef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mengadakan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aktiviti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perayaan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Cina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menyebarkan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Berita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menarik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kontekstual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,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 Amen.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 Penjagaan 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2" name="Title 1"/>
          <p:cNvSpPr txBox="1"/>
          <p:nvPr/>
        </p:nvSpPr>
        <p:spPr>
          <a:xfrm>
            <a:off x="6840220" y="6150610"/>
            <a:ext cx="2240915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2/2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 alt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rcRect l="12470" r="12546"/>
          <a:stretch>
            <a:fillRect/>
          </a:stretch>
        </p:blipFill>
        <p:spPr>
          <a:xfrm>
            <a:off x="0" y="0"/>
            <a:ext cx="9144635" cy="68605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 alt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rcRect l="12463" r="12626"/>
          <a:stretch>
            <a:fillRect/>
          </a:stretch>
        </p:blipFill>
        <p:spPr>
          <a:xfrm>
            <a:off x="0" y="0"/>
            <a:ext cx="9144000" cy="68668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535</Words>
  <Application>WPS Presentation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Calibri</vt:lpstr>
      <vt:lpstr>1_Office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Jason</cp:lastModifiedBy>
  <cp:revision>3</cp:revision>
  <dcterms:created xsi:type="dcterms:W3CDTF">2023-01-18T07:21:12Z</dcterms:created>
  <dcterms:modified xsi:type="dcterms:W3CDTF">2023-01-18T07:27:35Z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6FB817C81D9645978140993A403EBD99</vt:lpwstr>
  </property>
  <property fmtid="{D5CDD505-2E9C-101B-9397-08002B2CF9AE}" pid="3" name="KSOProductBuildVer">
    <vt:lpwstr>2057-11.2.0.11440</vt:lpwstr>
  </property>
</Properties>
</file>