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1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68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3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93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79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14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6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77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42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53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5" y="821803"/>
            <a:ext cx="8241176" cy="5860423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Omnipresent Father 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God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as the missionary couple, Joe and Cornie, depart for Nepal on 8</a:t>
            </a:r>
            <a:r>
              <a:rPr lang="en-US" sz="4000" b="1" baseline="30000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January, we ask for </a:t>
            </a:r>
            <a:r>
              <a:rPr lang="en-US" altLang="zh-CN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our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powerful presence and protection to go with them. Day by day,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anoint them with the Spirit of wisdom and understanding, the Spirit of counsel and might, the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Spirit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292205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56" y="831089"/>
            <a:ext cx="8102279" cy="5550195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of the knowledge and fear of the Lord. Through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Christ who strengthens them, Joe and Cornie would make the Nepalis mature disciples of Jesus who would arise and shine in their communities and nation. May God’s Kingdom come,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will be done in Nepal, 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Amen.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15239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537"/>
          <a:stretch/>
        </p:blipFill>
        <p:spPr>
          <a:xfrm>
            <a:off x="0" y="0"/>
            <a:ext cx="9144000" cy="68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0"/>
          <a:stretch/>
        </p:blipFill>
        <p:spPr>
          <a:xfrm>
            <a:off x="0" y="0"/>
            <a:ext cx="9150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2023-01-10T05:29:46Z</dcterms:created>
  <dcterms:modified xsi:type="dcterms:W3CDTF">2023-01-10T05:41:53Z</dcterms:modified>
</cp:coreProperties>
</file>