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6FED-CD21-4285-9076-0B6DF7E23C87}" type="datetimeFigureOut">
              <a:rPr lang="en-MY" smtClean="0"/>
              <a:t>10/1/2023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650C-9547-4159-A9A1-80F498EC527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0691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6FED-CD21-4285-9076-0B6DF7E23C87}" type="datetimeFigureOut">
              <a:rPr lang="en-MY" smtClean="0"/>
              <a:t>10/1/2023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650C-9547-4159-A9A1-80F498EC527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4002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6FED-CD21-4285-9076-0B6DF7E23C87}" type="datetimeFigureOut">
              <a:rPr lang="en-MY" smtClean="0"/>
              <a:t>10/1/2023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650C-9547-4159-A9A1-80F498EC527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45504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816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930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794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480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549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0145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63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77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6FED-CD21-4285-9076-0B6DF7E23C87}" type="datetimeFigureOut">
              <a:rPr lang="en-MY" smtClean="0"/>
              <a:t>10/1/2023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650C-9547-4159-A9A1-80F498EC527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0438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426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680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3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6FED-CD21-4285-9076-0B6DF7E23C87}" type="datetimeFigureOut">
              <a:rPr lang="en-MY" smtClean="0"/>
              <a:t>10/1/2023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650C-9547-4159-A9A1-80F498EC527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827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6FED-CD21-4285-9076-0B6DF7E23C87}" type="datetimeFigureOut">
              <a:rPr lang="en-MY" smtClean="0"/>
              <a:t>10/1/2023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650C-9547-4159-A9A1-80F498EC527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6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6FED-CD21-4285-9076-0B6DF7E23C87}" type="datetimeFigureOut">
              <a:rPr lang="en-MY" smtClean="0"/>
              <a:t>10/1/2023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650C-9547-4159-A9A1-80F498EC527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782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6FED-CD21-4285-9076-0B6DF7E23C87}" type="datetimeFigureOut">
              <a:rPr lang="en-MY" smtClean="0"/>
              <a:t>10/1/2023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650C-9547-4159-A9A1-80F498EC527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001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6FED-CD21-4285-9076-0B6DF7E23C87}" type="datetimeFigureOut">
              <a:rPr lang="en-MY" smtClean="0"/>
              <a:t>10/1/2023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650C-9547-4159-A9A1-80F498EC527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9768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6FED-CD21-4285-9076-0B6DF7E23C87}" type="datetimeFigureOut">
              <a:rPr lang="en-MY" smtClean="0"/>
              <a:t>10/1/2023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650C-9547-4159-A9A1-80F498EC527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0508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6FED-CD21-4285-9076-0B6DF7E23C87}" type="datetimeFigureOut">
              <a:rPr lang="en-MY" smtClean="0"/>
              <a:t>10/1/2023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650C-9547-4159-A9A1-80F498EC527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2113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46FED-CD21-4285-9076-0B6DF7E23C87}" type="datetimeFigureOut">
              <a:rPr lang="en-MY" smtClean="0"/>
              <a:t>10/1/2023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2650C-9547-4159-A9A1-80F498EC527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666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53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无所不在的天父上帝，当祢所呼召的宣教士林传君和何柯霓夫妇，正月八日动身前往尼泊尔，我们相信祢必天天看顾，处处看顾他们。求祢恩膏他们，有智慧和聪明事奉，有谋略和计划栽培信徒，有勇气和信心在尼泊尔开荒布道。也求祢保守传君和柯霓，在宣教工场出入平安，脱离任何危险和那恶者。我们奉主耶稣基督的名祝福他们身心健壮，与圣灵同行，使尼泊尔人作主耶稣的忠实门徒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47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517"/>
          <a:stretch/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42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180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2023-01-10T05:29:46Z</dcterms:created>
  <dcterms:modified xsi:type="dcterms:W3CDTF">2023-01-10T05:39:02Z</dcterms:modified>
</cp:coreProperties>
</file>