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581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6680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93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93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479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748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154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014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86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77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642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53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09" y="809554"/>
            <a:ext cx="8229601" cy="5442865"/>
          </a:xfrm>
        </p:spPr>
        <p:txBody>
          <a:bodyPr>
            <a:noAutofit/>
          </a:bodyPr>
          <a:lstStyle/>
          <a:p>
            <a:pPr marL="0" indent="0" fontAlgn="auto">
              <a:spcBef>
                <a:spcPts val="0"/>
              </a:spcBef>
              <a:buNone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selalu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hadir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kehidupan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kami.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Apabila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Joe dan Cornie yang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berkahwin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berangkat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negara Nepal pada 8 January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yakin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bahawa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menyertai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melindungi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Nepal. 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273152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987" y="805517"/>
            <a:ext cx="8310624" cy="5527925"/>
          </a:xfrm>
        </p:spPr>
        <p:txBody>
          <a:bodyPr>
            <a:noAutofit/>
          </a:bodyPr>
          <a:lstStyle/>
          <a:p>
            <a:pPr marL="0" indent="0" fontAlgn="auto">
              <a:spcBef>
                <a:spcPts val="0"/>
              </a:spcBef>
              <a:buNone/>
            </a:pP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diam di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mengurniai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kebijaksanaan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pengertian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nasihat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keperkasaan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pengetahuan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takut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Berkati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Joe dan Cornie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menjadikan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orang-orang Nepal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pengikut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altLang="zh-CN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yang </a:t>
            </a:r>
            <a:r>
              <a:rPr lang="en-US" altLang="zh-CN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taat</a:t>
            </a:r>
            <a:r>
              <a:rPr lang="en-US" altLang="zh-CN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altLang="zh-CN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kuat</a:t>
            </a:r>
            <a:r>
              <a:rPr lang="en-US" altLang="zh-CN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altLang="zh-CN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altLang="zh-CN" sz="40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Amin</a:t>
            </a:r>
            <a:r>
              <a:rPr lang="en-US" altLang="zh-CN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101706926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95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Microsoft YaHei</vt:lpstr>
      <vt:lpstr>Arial</vt:lpstr>
      <vt:lpstr>Calibri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2023-01-10T05:29:46Z</dcterms:created>
  <dcterms:modified xsi:type="dcterms:W3CDTF">2023-01-10T05:42:29Z</dcterms:modified>
</cp:coreProperties>
</file>