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0" d="100"/>
          <a:sy n="80" d="100"/>
        </p:scale>
        <p:origin x="1656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1/4/2023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223094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1/4/2023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645652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1/4/2023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987383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1/4/2023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359225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1/4/2023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712561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1/4/2023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578600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1/4/2023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316600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1/4/2023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04090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1/4/2023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925121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1/4/2023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713685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1/4/2023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49667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1/4/2023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833298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4500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100000">
              <a:srgbClr val="345A88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9837" y="704288"/>
            <a:ext cx="8333773" cy="5791200"/>
          </a:xfrm>
        </p:spPr>
        <p:txBody>
          <a:bodyPr>
            <a:noAutofit/>
          </a:bodyPr>
          <a:lstStyle/>
          <a:p>
            <a:pPr marL="0" indent="0" fontAlgn="auto">
              <a:spcBef>
                <a:spcPts val="0"/>
              </a:spcBef>
              <a:buNone/>
            </a:pP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Heavenly Father, we</a:t>
            </a:r>
            <a:r>
              <a:rPr lang="zh-CN" alt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altLang="zh-CN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praise</a:t>
            </a:r>
            <a:r>
              <a:rPr lang="zh-CN" alt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altLang="zh-CN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You</a:t>
            </a:r>
            <a:r>
              <a:rPr lang="zh-CN" alt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altLang="zh-CN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for</a:t>
            </a:r>
            <a:r>
              <a:rPr lang="zh-CN" alt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altLang="zh-CN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Timothy </a:t>
            </a:r>
            <a:r>
              <a:rPr lang="en-US" altLang="zh-CN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Tiang’s</a:t>
            </a:r>
            <a:r>
              <a:rPr lang="zh-CN" alt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altLang="zh-CN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significant pastoral ministry in </a:t>
            </a:r>
            <a:r>
              <a:rPr lang="en-US" altLang="zh-CN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Sarikei</a:t>
            </a:r>
            <a:r>
              <a:rPr lang="en-US" altLang="zh-CN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during the pandemic. </a:t>
            </a:r>
            <a:r>
              <a:rPr lang="en-US" altLang="zh-CN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In the new year, he goes back to Cambodia to continue his cross-cultural </a:t>
            </a:r>
            <a:r>
              <a:rPr lang="en-US" altLang="zh-CN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missions </a:t>
            </a:r>
            <a:r>
              <a:rPr lang="en-US" altLang="zh-CN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works among the Cambodians. In Jesus’ name, bless him in Gospel proclamation, that he may admonish and teach everyone with all wisdom, and present everyone fully mature in Christ. </a:t>
            </a:r>
            <a:r>
              <a:rPr lang="en-US" altLang="zh-CN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Amen</a:t>
            </a:r>
            <a:r>
              <a:rPr lang="en-US" altLang="zh-CN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.</a:t>
            </a:r>
          </a:p>
        </p:txBody>
      </p:sp>
      <p:sp>
        <p:nvSpPr>
          <p:cNvPr id="4" name="Title 1"/>
          <p:cNvSpPr txBox="1"/>
          <p:nvPr/>
        </p:nvSpPr>
        <p:spPr>
          <a:xfrm>
            <a:off x="0" y="207718"/>
            <a:ext cx="9144000" cy="49657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1270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Missionary Care</a:t>
            </a:r>
          </a:p>
        </p:txBody>
      </p:sp>
    </p:spTree>
    <p:extLst>
      <p:ext uri="{BB962C8B-B14F-4D97-AF65-F5344CB8AC3E}">
        <p14:creationId xmlns:p14="http://schemas.microsoft.com/office/powerpoint/2010/main" val="2123801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MY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2445" r="12522"/>
          <a:stretch/>
        </p:blipFill>
        <p:spPr>
          <a:xfrm>
            <a:off x="0" y="0"/>
            <a:ext cx="9144000" cy="68549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4762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</TotalTime>
  <Words>72</Words>
  <Application>Microsoft Office PowerPoint</Application>
  <PresentationFormat>On-screen Show (4:3)</PresentationFormat>
  <Paragraphs>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Microsoft YaHei</vt:lpstr>
      <vt:lpstr>Arial</vt:lpstr>
      <vt:lpstr>Calibri</vt:lpstr>
      <vt:lpstr>2_Office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3</cp:revision>
  <dcterms:created xsi:type="dcterms:W3CDTF">2023-01-04T01:15:56Z</dcterms:created>
  <dcterms:modified xsi:type="dcterms:W3CDTF">2023-01-04T01:29:38Z</dcterms:modified>
</cp:coreProperties>
</file>