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A32D-B3CD-424A-AEDB-8FD4BFC27596}" type="datetimeFigureOut">
              <a:rPr lang="en-MY" smtClean="0"/>
              <a:t>4/1/2023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7FD4-90BA-41EF-98AE-CAB2870123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5433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A32D-B3CD-424A-AEDB-8FD4BFC27596}" type="datetimeFigureOut">
              <a:rPr lang="en-MY" smtClean="0"/>
              <a:t>4/1/2023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7FD4-90BA-41EF-98AE-CAB2870123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8699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A32D-B3CD-424A-AEDB-8FD4BFC27596}" type="datetimeFigureOut">
              <a:rPr lang="en-MY" smtClean="0"/>
              <a:t>4/1/2023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7FD4-90BA-41EF-98AE-CAB2870123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6800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2309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922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1256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860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1660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090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5121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136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A32D-B3CD-424A-AEDB-8FD4BFC27596}" type="datetimeFigureOut">
              <a:rPr lang="en-MY" smtClean="0"/>
              <a:t>4/1/2023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7FD4-90BA-41EF-98AE-CAB2870123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1535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667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4565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73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A32D-B3CD-424A-AEDB-8FD4BFC27596}" type="datetimeFigureOut">
              <a:rPr lang="en-MY" smtClean="0"/>
              <a:t>4/1/2023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7FD4-90BA-41EF-98AE-CAB2870123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3257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A32D-B3CD-424A-AEDB-8FD4BFC27596}" type="datetimeFigureOut">
              <a:rPr lang="en-MY" smtClean="0"/>
              <a:t>4/1/2023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7FD4-90BA-41EF-98AE-CAB2870123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9240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A32D-B3CD-424A-AEDB-8FD4BFC27596}" type="datetimeFigureOut">
              <a:rPr lang="en-MY" smtClean="0"/>
              <a:t>4/1/2023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7FD4-90BA-41EF-98AE-CAB2870123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3728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A32D-B3CD-424A-AEDB-8FD4BFC27596}" type="datetimeFigureOut">
              <a:rPr lang="en-MY" smtClean="0"/>
              <a:t>4/1/2023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7FD4-90BA-41EF-98AE-CAB2870123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4267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A32D-B3CD-424A-AEDB-8FD4BFC27596}" type="datetimeFigureOut">
              <a:rPr lang="en-MY" smtClean="0"/>
              <a:t>4/1/2023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7FD4-90BA-41EF-98AE-CAB2870123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363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A32D-B3CD-424A-AEDB-8FD4BFC27596}" type="datetimeFigureOut">
              <a:rPr lang="en-MY" smtClean="0"/>
              <a:t>4/1/2023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7FD4-90BA-41EF-98AE-CAB2870123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1896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A32D-B3CD-424A-AEDB-8FD4BFC27596}" type="datetimeFigureOut">
              <a:rPr lang="en-MY" smtClean="0"/>
              <a:t>4/1/2023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7FD4-90BA-41EF-98AE-CAB2870123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8347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DA32D-B3CD-424A-AEDB-8FD4BFC27596}" type="datetimeFigureOut">
              <a:rPr lang="en-MY" smtClean="0"/>
              <a:t>4/1/2023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F7FD4-90BA-41EF-98AE-CAB2870123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0966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32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00000">
              <a:srgbClr val="345A8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8332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天父上帝，感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谢祢使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用程光全宣教士，在疫情中滞留家乡时，用心牧养泗里街新怀仁堂的会友，荣神益人。今年，他带着爱柬埔寨人的心，再回到当地，继续跨文化宣教。我们奉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主基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督的名祝福他，能用诸般的智慧传扬基督的福音，劝诫教导柬埔寨人，把迷路的羊完完全全地引到上帝面前。圣灵充满程光全宣教士，为福音劳苦，照着神在他里面运用的大能，尽心竭力，牧养未得之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民。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奉耶稣基督的名，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阿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412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4" r="12517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185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2023-01-04T01:15:56Z</dcterms:created>
  <dcterms:modified xsi:type="dcterms:W3CDTF">2023-01-04T01:25:12Z</dcterms:modified>
</cp:coreProperties>
</file>