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56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7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92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5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66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09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5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36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66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32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rgbClr val="345A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3" y="651489"/>
            <a:ext cx="839642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ahli-ahli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Methodist Taman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Nyelong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Sarikei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terkandas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manfaat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6842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rgbClr val="345A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3" y="651489"/>
            <a:ext cx="839642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Kemboja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menasihati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Kemboja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domba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hadirat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sepenuhnya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5105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rgbClr val="345A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3" y="651489"/>
            <a:ext cx="839642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menurut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8337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151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2023-01-04T01:15:56Z</dcterms:created>
  <dcterms:modified xsi:type="dcterms:W3CDTF">2023-01-04T01:30:14Z</dcterms:modified>
</cp:coreProperties>
</file>