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45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41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1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43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28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13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04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71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03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15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94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95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72000">
              <a:srgbClr val="FFFFEB"/>
            </a:gs>
            <a:gs pos="100000">
              <a:srgbClr val="FF69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37" y="704288"/>
            <a:ext cx="8542117" cy="5791200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Almighty God, we rejoice for the New Year because You promise to crown the year with Your goodness, and Your paths drip with abundance. In the year 2023, the thirty-four missionaries sent by the Sarawak Chinese Annual Conference need You every hour to bless their works. The 18 Missions Board’s members and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three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directors also need Your gracious guidance. 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0507" y="6184486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18220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72000">
              <a:srgbClr val="FFFFEB"/>
            </a:gs>
            <a:gs pos="100000">
              <a:srgbClr val="FF69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37" y="704288"/>
            <a:ext cx="8403221" cy="5791200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The digital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and in-person short-term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mission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trips need Your presence to go with them. We pray that many English District’s church members would step out in faith to be the short-term and long-term missionaries who share Christ’s love with the unreached people groups. In Jesus’ name, Amen. </a:t>
            </a:r>
          </a:p>
          <a:p>
            <a:pPr marL="0" indent="0" fontAlgn="auto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168110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21" r="12454"/>
          <a:stretch/>
        </p:blipFill>
        <p:spPr>
          <a:xfrm>
            <a:off x="0" y="-1"/>
            <a:ext cx="9144000" cy="686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43"/>
          <a:stretch/>
        </p:blipFill>
        <p:spPr>
          <a:xfrm>
            <a:off x="0" y="0"/>
            <a:ext cx="91522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123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2022-12-13T03:48:02Z</dcterms:created>
  <dcterms:modified xsi:type="dcterms:W3CDTF">2022-12-28T01:07:59Z</dcterms:modified>
</cp:coreProperties>
</file>