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45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41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71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343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28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13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04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571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03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115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94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95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accent1">
                <a:lumMod val="5000"/>
                <a:lumOff val="95000"/>
              </a:schemeClr>
            </a:gs>
            <a:gs pos="72000">
              <a:srgbClr val="FFFFEB"/>
            </a:gs>
            <a:gs pos="100000">
              <a:srgbClr val="FF696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30" y="213951"/>
            <a:ext cx="8447689" cy="6539874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500" b="1" kern="0" dirty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宣教关</a:t>
            </a:r>
            <a:r>
              <a:rPr lang="zh-CN" altLang="en-US" sz="3500" b="1" kern="0" dirty="0" smtClean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怀</a:t>
            </a:r>
            <a:r>
              <a:rPr lang="en-US" altLang="zh-CN" sz="3500" b="1" kern="0" dirty="0" smtClean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: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全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能的天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父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我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们歌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颂祢的名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祢是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各样美善恩赐的源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头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在祢里面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新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年有新希望。今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年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砂华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人年议会所差遣的</a:t>
            </a:r>
            <a:r>
              <a:rPr lang="en-US" altLang="zh-CN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34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位长期宣教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士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需要祢的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同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在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继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续火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热布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道和栽培门徒。恳求圣灵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在他们生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命中作新的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事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使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他们灵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命活泼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成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为得胜的基督精兵。宣教部</a:t>
            </a:r>
            <a:r>
              <a:rPr lang="en-US" altLang="zh-CN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18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位部员、干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事、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工场主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任和州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内主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任都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需要天父力上加力。特别求圣灵感动弟兄姐妹参与今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年数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码和实体短宣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队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体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验海外跨文化宣教的喜乐。参与者中间更有人愿意奉献自己成为长期宣教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士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进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入神学院读宣教科。一切荣耀归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神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阿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们。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6845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4" r="12466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06596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225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2022-12-13T03:48:02Z</dcterms:created>
  <dcterms:modified xsi:type="dcterms:W3CDTF">2022-12-28T01:00:09Z</dcterms:modified>
</cp:coreProperties>
</file>