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menyanyikan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sumber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34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kehadiran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bersungguh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sungguh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3347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mengakifkan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askar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18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jawatankuasa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pengarah-pengarah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Terutamanya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inspirasi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2131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digital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fizikal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kegembiraan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sanggup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mengabdikan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memasuki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226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170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2022-12-13T03:48:02Z</dcterms:created>
  <dcterms:modified xsi:type="dcterms:W3CDTF">2022-12-28T01:08:30Z</dcterms:modified>
</cp:coreProperties>
</file>