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75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2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65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04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54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9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4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83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inter Design Backgrounds for Powerpoint Templates - PPT Backgrounds"/>
          <p:cNvPicPr>
            <a:picLocks noChangeAspect="1" noChangeArrowheads="1"/>
          </p:cNvPicPr>
          <p:nvPr/>
        </p:nvPicPr>
        <p:blipFill rotWithShape="1">
          <a:blip r:embed="rId2">
            <a:extLst>
              <a:ext uri="{28A0092B-C50C-407E-A947-70E740481C1C}">
                <a14:useLocalDpi xmlns:a14="http://schemas.microsoft.com/office/drawing/2010/main" val="0"/>
              </a:ext>
            </a:extLst>
          </a:blip>
          <a:srcRect l="9899" r="9798"/>
          <a:stretch/>
        </p:blipFill>
        <p:spPr bwMode="auto">
          <a:xfrm>
            <a:off x="-11575" y="0"/>
            <a:ext cx="9178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9837" y="704288"/>
            <a:ext cx="8542117" cy="5791200"/>
          </a:xfrm>
        </p:spPr>
        <p:txBody>
          <a:bodyPr>
            <a:noAutofit/>
          </a:bodyPr>
          <a:lstStyle/>
          <a:p>
            <a:pPr marL="0" indent="0" fontAlgn="auto">
              <a:spcBef>
                <a:spcPts val="0"/>
              </a:spcBef>
              <a:buNone/>
            </a:pPr>
            <a:r>
              <a:rPr lang="en-US" sz="3600" b="1" dirty="0">
                <a:solidFill>
                  <a:schemeClr val="tx2">
                    <a:lumMod val="50000"/>
                  </a:schemeClr>
                </a:solidFill>
                <a:effectLst>
                  <a:glow rad="76200">
                    <a:schemeClr val="bg1"/>
                  </a:glow>
                </a:effectLst>
                <a:ea typeface="Microsoft YaHei" panose="020B0503020204020204" charset="-122"/>
              </a:rPr>
              <a:t>Gracious Father God, Hallelujah, the Word had become flesh and made His dwelling among sinful humanity, full of grace and truth! We give thanks for the thirty-four missionaries sent by the Sarawak Chinese Annual Conference, who are dwelling among the unreached people groups in ten countries in Asia and Europe. In the powerful name of Jesus, we ask God </a:t>
            </a:r>
            <a:r>
              <a:rPr lang="en-US" sz="3600" b="1" dirty="0" smtClean="0">
                <a:solidFill>
                  <a:schemeClr val="tx2">
                    <a:lumMod val="50000"/>
                  </a:schemeClr>
                </a:solidFill>
                <a:effectLst>
                  <a:glow rad="76200">
                    <a:schemeClr val="bg1"/>
                  </a:glow>
                </a:effectLst>
                <a:ea typeface="Microsoft YaHei" panose="020B0503020204020204" charset="-122"/>
              </a:rPr>
              <a:t>to</a:t>
            </a:r>
            <a:endParaRPr lang="en-US" sz="3600" b="1" dirty="0">
              <a:solidFill>
                <a:schemeClr val="tx2">
                  <a:lumMod val="50000"/>
                </a:schemeClr>
              </a:solidFill>
              <a:effectLst>
                <a:glow rad="76200">
                  <a:schemeClr val="bg1"/>
                </a:glow>
              </a:effectLst>
              <a:ea typeface="Microsoft YaHei" panose="020B0503020204020204" charset="-122"/>
            </a:endParaRPr>
          </a:p>
        </p:txBody>
      </p:sp>
      <p:sp>
        <p:nvSpPr>
          <p:cNvPr id="4"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5" name="TextBox 4"/>
          <p:cNvSpPr txBox="1"/>
          <p:nvPr/>
        </p:nvSpPr>
        <p:spPr>
          <a:xfrm>
            <a:off x="7510507" y="6184486"/>
            <a:ext cx="1471448"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rPr>
              <a:t>Cont...</a:t>
            </a:r>
          </a:p>
        </p:txBody>
      </p:sp>
    </p:spTree>
    <p:extLst>
      <p:ext uri="{BB962C8B-B14F-4D97-AF65-F5344CB8AC3E}">
        <p14:creationId xmlns:p14="http://schemas.microsoft.com/office/powerpoint/2010/main" val="974572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inter Design Backgrounds for Powerpoint Templates - PPT Backgrounds"/>
          <p:cNvPicPr>
            <a:picLocks noChangeAspect="1" noChangeArrowheads="1"/>
          </p:cNvPicPr>
          <p:nvPr/>
        </p:nvPicPr>
        <p:blipFill rotWithShape="1">
          <a:blip r:embed="rId2">
            <a:extLst>
              <a:ext uri="{28A0092B-C50C-407E-A947-70E740481C1C}">
                <a14:useLocalDpi xmlns:a14="http://schemas.microsoft.com/office/drawing/2010/main" val="0"/>
              </a:ext>
            </a:extLst>
          </a:blip>
          <a:srcRect l="9899" r="9798"/>
          <a:stretch/>
        </p:blipFill>
        <p:spPr bwMode="auto">
          <a:xfrm>
            <a:off x="-11575" y="0"/>
            <a:ext cx="9178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9837" y="704288"/>
            <a:ext cx="8542117" cy="5791200"/>
          </a:xfrm>
        </p:spPr>
        <p:txBody>
          <a:bodyPr>
            <a:noAutofit/>
          </a:bodyPr>
          <a:lstStyle/>
          <a:p>
            <a:pPr marL="0" indent="0" fontAlgn="auto">
              <a:spcBef>
                <a:spcPts val="0"/>
              </a:spcBef>
              <a:buNone/>
            </a:pPr>
            <a:r>
              <a:rPr lang="en-US" sz="3600" b="1" dirty="0" smtClean="0">
                <a:solidFill>
                  <a:schemeClr val="tx2">
                    <a:lumMod val="50000"/>
                  </a:schemeClr>
                </a:solidFill>
                <a:effectLst>
                  <a:glow rad="76200">
                    <a:schemeClr val="bg1"/>
                  </a:glow>
                </a:effectLst>
                <a:ea typeface="Microsoft YaHei" panose="020B0503020204020204" charset="-122"/>
              </a:rPr>
              <a:t>bless </a:t>
            </a:r>
            <a:r>
              <a:rPr lang="en-US" sz="3600" b="1" dirty="0">
                <a:solidFill>
                  <a:schemeClr val="tx2">
                    <a:lumMod val="50000"/>
                  </a:schemeClr>
                </a:solidFill>
                <a:effectLst>
                  <a:glow rad="76200">
                    <a:schemeClr val="bg1"/>
                  </a:glow>
                </a:effectLst>
                <a:ea typeface="Microsoft YaHei" panose="020B0503020204020204" charset="-122"/>
              </a:rPr>
              <a:t>the missionaries’ various creative outreach ministries during the Christmas season. The Holy Sprit anoints and empowers their evangelistic activities, so as to make the Gospel intelligible to the people in their cultural context. Glory to God in the highest, and on earth peace, goodwill toward men, Amen.</a:t>
            </a:r>
          </a:p>
        </p:txBody>
      </p:sp>
      <p:sp>
        <p:nvSpPr>
          <p:cNvPr id="4"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Tree>
    <p:extLst>
      <p:ext uri="{BB962C8B-B14F-4D97-AF65-F5344CB8AC3E}">
        <p14:creationId xmlns:p14="http://schemas.microsoft.com/office/powerpoint/2010/main" val="220709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67" r="12534"/>
          <a:stretch/>
        </p:blipFill>
        <p:spPr>
          <a:xfrm>
            <a:off x="0" y="-1"/>
            <a:ext cx="9144000" cy="6857999"/>
          </a:xfrm>
          <a:prstGeom prst="rect">
            <a:avLst/>
          </a:prstGeom>
        </p:spPr>
      </p:pic>
    </p:spTree>
    <p:extLst>
      <p:ext uri="{BB962C8B-B14F-4D97-AF65-F5344CB8AC3E}">
        <p14:creationId xmlns:p14="http://schemas.microsoft.com/office/powerpoint/2010/main" val="136837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7" r="12492"/>
          <a:stretch/>
        </p:blipFill>
        <p:spPr>
          <a:xfrm>
            <a:off x="0" y="0"/>
            <a:ext cx="9144000" cy="6853334"/>
          </a:xfrm>
          <a:prstGeom prst="rect">
            <a:avLst/>
          </a:prstGeom>
        </p:spPr>
      </p:pic>
    </p:spTree>
    <p:extLst>
      <p:ext uri="{BB962C8B-B14F-4D97-AF65-F5344CB8AC3E}">
        <p14:creationId xmlns:p14="http://schemas.microsoft.com/office/powerpoint/2010/main" val="9145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129</Words>
  <Application>Microsoft Office PowerPoint</Application>
  <PresentationFormat>On-screen Show (4:3)</PresentationFormat>
  <Paragraphs>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2022-12-19T02:21:32Z</dcterms:created>
  <dcterms:modified xsi:type="dcterms:W3CDTF">2022-12-19T02:26:52Z</dcterms:modified>
</cp:coreProperties>
</file>