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920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152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808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752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657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047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645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320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43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94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6046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459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8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217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31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0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550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5901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917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15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18E1-267C-46A4-872A-5432865883D9}" type="datetimeFigureOut">
              <a:rPr lang="en-MY" smtClean="0"/>
              <a:t>19/12/2022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A16C-4CAF-4A5B-BA46-44E36D71B7A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992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8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inter Design Backgrounds for Powerpoint Templates - PPT Backgrou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r="9798"/>
          <a:stretch/>
        </p:blipFill>
        <p:spPr bwMode="auto">
          <a:xfrm>
            <a:off x="-11575" y="0"/>
            <a:ext cx="91787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02" y="127322"/>
            <a:ext cx="8575931" cy="6539874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5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35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天父阿爸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哈利路亚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道成肉身住在我们中间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满有恩典和真理。我们为砂华人年议会所差遣的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34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位宣教士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住在亚洲九个国家和欧洲的英国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许多未得之民中间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献上祈祷。愿圣灵充满他们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在圣诞节期间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创意地宣扬耶稣基督的恩典和真理。当宣教士们举办有关的福音性聚会、探访、社会关怀活动时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求主基督宝血保护他们出入平安。全能的圣灵亲自建立他们手所作的工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得人如得鱼。祷告在宣教工场上兴起成熟的本地基督门徒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与宣教士配搭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建立发光作盐的本土教会。奉主基督名求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阿们。</a:t>
            </a:r>
          </a:p>
        </p:txBody>
      </p:sp>
    </p:spTree>
    <p:extLst>
      <p:ext uri="{BB962C8B-B14F-4D97-AF65-F5344CB8AC3E}">
        <p14:creationId xmlns:p14="http://schemas.microsoft.com/office/powerpoint/2010/main" val="20186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7" r="12434"/>
          <a:stretch/>
        </p:blipFill>
        <p:spPr>
          <a:xfrm>
            <a:off x="0" y="0"/>
            <a:ext cx="9156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227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2022-12-19T02:21:32Z</dcterms:created>
  <dcterms:modified xsi:type="dcterms:W3CDTF">2022-12-19T02:23:36Z</dcterms:modified>
</cp:coreProperties>
</file>