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30752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7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88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5722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2657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3047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4645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2320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543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2944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9145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12/21/2022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883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inter Design Backgrounds for Powerpoint Templates - PPT Backgroun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r="9798"/>
          <a:stretch/>
        </p:blipFill>
        <p:spPr bwMode="auto">
          <a:xfrm>
            <a:off x="-11575" y="0"/>
            <a:ext cx="91787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Firman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34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Persidangan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Sarawak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tinggal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sembilan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negara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Asia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England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Eropah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kalangan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ramai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memenuhi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42490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inter Design Backgrounds for Powerpoint Templates - PPT Backgroun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r="9798"/>
          <a:stretch/>
        </p:blipFill>
        <p:spPr bwMode="auto">
          <a:xfrm>
            <a:off x="-11575" y="0"/>
            <a:ext cx="91787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mengisytiharkan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kebenaran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kreatif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Krismas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Apabila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mengadakan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perjumpaan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lawatan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aktiviti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penjagaan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sosial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berkaitan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darah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melindungi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Kudus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Mahakuasa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1975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Winter Design Backgrounds for Powerpoint Templates - PPT Background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99" r="9798"/>
          <a:stretch/>
        </p:blipFill>
        <p:spPr bwMode="auto">
          <a:xfrm>
            <a:off x="-11575" y="0"/>
            <a:ext cx="917872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934" y="651489"/>
            <a:ext cx="8315398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seperti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pengikut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Kristian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matang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dibangkitkan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bekerjasama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sebuah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garam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5324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505149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</TotalTime>
  <Words>165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2022-12-19T02:21:32Z</dcterms:created>
  <dcterms:modified xsi:type="dcterms:W3CDTF">2022-12-21T00:20:40Z</dcterms:modified>
</cp:coreProperties>
</file>