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7" y="704288"/>
            <a:ext cx="8542117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Father of lights, we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praise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significant pastoral ministry carried out by our missionary Lau Sieh Ying at Ching Ang Methodist Church in Sibu during the pandemic. Because of health concerns, she decided to leave the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field in Indonesia and serve You in Sarawak. The healing grace of Jesus Christ, fall afresh on Sieh Ying. Grant her the help of Your power,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7" y="6184486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39999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7" y="704288"/>
            <a:ext cx="8542117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that her sickness may be turned into health.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Holy Spirit, we commit unto You all the children and people in Kalimantan who have been impacted 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discipled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Ying since the year 2012. Let the knowledge of Christ and His love increase in them. May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Ying’s experiences inspire more believers in Sarawak to see and respond to the great needs of the mission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field. In Jesus Christ's name we pray, Amen.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37990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6" r="12506"/>
          <a:stretch/>
        </p:blipFill>
        <p:spPr>
          <a:xfrm>
            <a:off x="0" y="-1"/>
            <a:ext cx="9144000" cy="686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2022-12-13T03:48:02Z</dcterms:created>
  <dcterms:modified xsi:type="dcterms:W3CDTF">2022-12-13T03:53:24Z</dcterms:modified>
</cp:coreProperties>
</file>