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5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683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6598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450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43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283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134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043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10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036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1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71929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945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4174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712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103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12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652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387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05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533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617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BDC3-B750-4804-A130-4E36949264DA}" type="datetimeFigureOut">
              <a:rPr lang="en-MY" smtClean="0"/>
              <a:t>13/12/2022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D14F-073F-424B-9EDC-02737B17ED8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9860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95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rgbClr val="FFD8C5"/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02" y="127322"/>
            <a:ext cx="8575931" cy="6539874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5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35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爸天父，我们为刘世龙宣教士感恩，在疫情中滞留家乡期间，她全力以赴地牧养诗巫真安堂。因健康考量，她申请在今年尾终止宣教士身份，留在家乡事奉主。我们奉耶和华拉法的名祝福她，蒙恩康复、身心强壮，成为家乡教会信徒和社区人们的光。我们也恳求主耶稣基督，保守她在印尼自</a:t>
            </a:r>
            <a:r>
              <a:rPr lang="en-US" altLang="zh-CN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2012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年所撒下的福音种子，能萌芽成长，开花结果，超过我们所求所想。愿圣灵使用刘世龙宣教士的生命故事，在家乡教会感动许多人献身，成为跨文化宣教士和传道人。奉耶稣基</a:t>
            </a:r>
            <a:r>
              <a:rPr lang="zh-CN" altLang="en-US" sz="35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督名求，</a:t>
            </a:r>
            <a:r>
              <a:rPr lang="zh-CN" altLang="en-US" sz="35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阿们。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35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14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84" r="12488"/>
          <a:stretch/>
        </p:blipFill>
        <p:spPr>
          <a:xfrm>
            <a:off x="0" y="0"/>
            <a:ext cx="9144000" cy="686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219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2022-12-13T03:48:02Z</dcterms:created>
  <dcterms:modified xsi:type="dcterms:W3CDTF">2022-12-13T03:51:24Z</dcterms:modified>
</cp:coreProperties>
</file>