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445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441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712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3434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128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413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804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571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203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1158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394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95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9000">
              <a:srgbClr val="FFD8C5"/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34" y="651489"/>
            <a:ext cx="8315398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Lau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Sieh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Ying.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Sepanjang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tempoh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tinggal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kampung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halamannya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wabak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bersungguh-sungguh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menggembalakan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Methodist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Ching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Sibu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Disebabkan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kebimbangan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kesihatan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menamatkan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status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akhir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tinggal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kampung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halamannya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5324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08881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9000">
              <a:srgbClr val="FFD8C5"/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34" y="651489"/>
            <a:ext cx="8315398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Jehovah Rapha,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memberkati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pulih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fizikal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mental,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percaya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asalnya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orang-orang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komunitinya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memelihara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benih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ditaburkannya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Indonesia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sejak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2012,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bertunas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bertumbuh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berbunga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5324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400949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9000">
              <a:srgbClr val="FFD8C5"/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34" y="651489"/>
            <a:ext cx="8315398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berbuah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melebihi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minta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atau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bayangkan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menggunakan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kisah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hidup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Lau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Sieh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Ying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inspirasi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ramai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kampung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halamannya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mengabdikan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pastor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lintas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budaya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5324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10354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177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2022-12-13T03:48:02Z</dcterms:created>
  <dcterms:modified xsi:type="dcterms:W3CDTF">2022-12-13T03:54:05Z</dcterms:modified>
</cp:coreProperties>
</file>