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36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85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00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9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67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70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85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526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31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425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18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96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chemeClr val="accent1">
                <a:lumMod val="5000"/>
                <a:lumOff val="95000"/>
              </a:schemeClr>
            </a:gs>
            <a:gs pos="74000">
              <a:srgbClr val="FFEEBD"/>
            </a:gs>
            <a:gs pos="100000">
              <a:srgbClr val="CC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561" y="704288"/>
            <a:ext cx="8194877" cy="5791200"/>
          </a:xfrm>
        </p:spPr>
        <p:txBody>
          <a:bodyPr>
            <a:noAutofit/>
          </a:bodyPr>
          <a:lstStyle/>
          <a:p>
            <a:pPr marL="0" indent="0" fontAlgn="auto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Gracious Father in heaven, we praise You for using our missionary Ung Sing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Ngiik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to pastor two local churches in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Sibu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during the pandemic. As she is ready to go back to Indonesia, resuming her missions work in 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Indonesia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West Kalimantan, we ask You, O Lord, to make her efforts successful. Show her Your approval and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97990" y="5767797"/>
            <a:ext cx="147144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Cont...</a:t>
            </a:r>
          </a:p>
        </p:txBody>
      </p:sp>
    </p:spTree>
    <p:extLst>
      <p:ext uri="{BB962C8B-B14F-4D97-AF65-F5344CB8AC3E}">
        <p14:creationId xmlns:p14="http://schemas.microsoft.com/office/powerpoint/2010/main" val="164494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chemeClr val="accent1">
                <a:lumMod val="5000"/>
                <a:lumOff val="95000"/>
              </a:schemeClr>
            </a:gs>
            <a:gs pos="74000">
              <a:srgbClr val="FFEEBD"/>
            </a:gs>
            <a:gs pos="100000">
              <a:srgbClr val="CC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561" y="704288"/>
            <a:ext cx="8194877" cy="5791200"/>
          </a:xfrm>
        </p:spPr>
        <p:txBody>
          <a:bodyPr>
            <a:noAutofit/>
          </a:bodyPr>
          <a:lstStyle/>
          <a:p>
            <a:pPr marL="0" indent="0" fontAlgn="auto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Your presence, that she may be renewed in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faith and inspired in hope and love, to serve the community there and to spread the Gospel of Your Kingdom to the lost. In Jesus’ name, Amen. </a:t>
            </a:r>
          </a:p>
          <a:p>
            <a:pPr marL="0" indent="0" fontAlgn="auto">
              <a:spcBef>
                <a:spcPts val="0"/>
              </a:spcBef>
              <a:buNone/>
            </a:pP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</p:spTree>
    <p:extLst>
      <p:ext uri="{BB962C8B-B14F-4D97-AF65-F5344CB8AC3E}">
        <p14:creationId xmlns:p14="http://schemas.microsoft.com/office/powerpoint/2010/main" val="103810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78" r="12578"/>
          <a:stretch/>
        </p:blipFill>
        <p:spPr>
          <a:xfrm>
            <a:off x="0" y="0"/>
            <a:ext cx="9144000" cy="687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36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1" r="12611"/>
          <a:stretch/>
        </p:blipFill>
        <p:spPr>
          <a:xfrm>
            <a:off x="0" y="0"/>
            <a:ext cx="9144000" cy="686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08116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110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2022-11-22T02:27:02Z</dcterms:created>
  <dcterms:modified xsi:type="dcterms:W3CDTF">2022-12-06T04:01:01Z</dcterms:modified>
</cp:coreProperties>
</file>