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36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85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00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9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67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70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85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26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25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18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96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74000">
              <a:srgbClr val="FFEEBD"/>
            </a:gs>
            <a:gs pos="100000">
              <a:srgbClr val="CC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05" y="115747"/>
            <a:ext cx="8541201" cy="6539874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zh-CN" altLang="en-US" sz="3600" b="1" kern="0" dirty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宣教关</a:t>
            </a:r>
            <a:r>
              <a:rPr lang="zh-CN" altLang="en-US" sz="3600" b="1" kern="0" dirty="0" smtClea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怀：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爸天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父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们为翁新玉宣教士感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恩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疫情中滞留家乡期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间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用心牧养诗巫恩道堂和兴安布道处。来临的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2023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将回到印尼西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加宣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教工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场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继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续借教育的平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台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住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在印尼人中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间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发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光作盐。我们奉主耶稣基督的名祝福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有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信、有望、有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爱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无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论得时不得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时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总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要传道。恳求圣灵使用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透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过她的生命影响当地人的生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命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栽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培这个时代的保罗和提摩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将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来成为印尼社会与教会的祝福。愿耶和华大牧人时时看顾、处处看顾翁新玉宣教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士</a:t>
            </a:r>
            <a:r>
              <a:rPr lang="en-US" altLang="zh-CN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建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立她的手所作的工，阿们。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cap="all" dirty="0">
              <a:effectLst>
                <a:glow rad="762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38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440"/>
          <a:stretch/>
        </p:blipFill>
        <p:spPr>
          <a:xfrm>
            <a:off x="0" y="0"/>
            <a:ext cx="91528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0704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215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2022-11-22T02:27:02Z</dcterms:created>
  <dcterms:modified xsi:type="dcterms:W3CDTF">2022-12-06T04:01:57Z</dcterms:modified>
</cp:coreProperties>
</file>