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36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0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6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5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26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2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18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9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74000">
              <a:srgbClr val="FFEEBD"/>
            </a:gs>
            <a:gs pos="100000">
              <a:srgbClr val="CC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Ung Sing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Ngiik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mengabdikan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Methodist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Tao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Methodist Xing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2023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Kalimantan Barat, Indonesia,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2732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74000">
              <a:srgbClr val="FFEEBD"/>
            </a:gs>
            <a:gs pos="100000">
              <a:srgbClr val="CC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platform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rakyat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Indonesia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garam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beritakanlah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bersedialah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mempengaruhi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3253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74000">
              <a:srgbClr val="FFEEBD"/>
            </a:gs>
            <a:gs pos="100000">
              <a:srgbClr val="CC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Timotius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Indonesia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Johovah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gembala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Ung Sing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Ngiik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mana-mana,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menegakkan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tangannya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2384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174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2022-11-22T02:27:02Z</dcterms:created>
  <dcterms:modified xsi:type="dcterms:W3CDTF">2022-12-06T03:58:02Z</dcterms:modified>
</cp:coreProperties>
</file>