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36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85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00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9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7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70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585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26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31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425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818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6963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rgbClr val="FFD8C5"/>
            </a:gs>
            <a:gs pos="100000">
              <a:srgbClr val="FF7733"/>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7" y="704288"/>
            <a:ext cx="8542117"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Merciful Father in heaven, we thank You that during the pandemic, our missionary Agnes Chan has carried out great pastoral ministry in Kuching’s </a:t>
            </a:r>
            <a:r>
              <a:rPr lang="en-US" sz="3600" b="1" dirty="0" err="1">
                <a:solidFill>
                  <a:schemeClr val="tx2">
                    <a:lumMod val="50000"/>
                  </a:schemeClr>
                </a:solidFill>
                <a:effectLst>
                  <a:glow rad="76200">
                    <a:schemeClr val="bg1"/>
                  </a:glow>
                </a:effectLst>
                <a:ea typeface="Microsoft YaHei" panose="020B0503020204020204" charset="-122"/>
              </a:rPr>
              <a:t>Matang</a:t>
            </a:r>
            <a:r>
              <a:rPr lang="en-US" sz="3600" b="1" dirty="0">
                <a:solidFill>
                  <a:schemeClr val="tx2">
                    <a:lumMod val="50000"/>
                  </a:schemeClr>
                </a:solidFill>
                <a:effectLst>
                  <a:glow rad="76200">
                    <a:schemeClr val="bg1"/>
                  </a:glow>
                </a:effectLst>
                <a:ea typeface="Microsoft YaHei" panose="020B0503020204020204" charset="-122"/>
              </a:rPr>
              <a:t> Methodist Church. Her beloved mother had gone home to be with the Lord last month. May Agnes and her family members receive eternal encouragement and good hope from the risen Lord Jesus. Now, as she </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673005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rgbClr val="FFD8C5"/>
            </a:gs>
            <a:gs pos="100000">
              <a:srgbClr val="FF7733"/>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7" y="789499"/>
            <a:ext cx="8287474" cy="6509857"/>
          </a:xfrm>
        </p:spPr>
        <p:txBody>
          <a:bodyPr>
            <a:noAutofit/>
          </a:bodyPr>
          <a:lstStyle/>
          <a:p>
            <a:pPr marL="0" indent="0">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prepares </a:t>
            </a:r>
            <a:r>
              <a:rPr lang="en-US" sz="3600" b="1" dirty="0">
                <a:solidFill>
                  <a:schemeClr val="tx2">
                    <a:lumMod val="50000"/>
                  </a:schemeClr>
                </a:solidFill>
                <a:effectLst>
                  <a:glow rad="76200">
                    <a:schemeClr val="bg1"/>
                  </a:glow>
                </a:effectLst>
                <a:ea typeface="Microsoft YaHei" panose="020B0503020204020204" charset="-122"/>
              </a:rPr>
              <a:t>herself to embark on a new missionary journey in the year 2023, working among the refugees in Southeast Asia, we pray that the Holy Spirit strengthens her in every good deed and word. In Jesus’ name, we bless Agnes to be made fishers of men among the desperate refugees, Amen. </a:t>
            </a:r>
          </a:p>
          <a:p>
            <a:pPr marL="0" indent="0" fontAlgn="auto">
              <a:spcBef>
                <a:spcPts val="0"/>
              </a:spcBef>
              <a:buNone/>
            </a:pP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5"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239958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2" r="12522"/>
          <a:stretch/>
        </p:blipFill>
        <p:spPr>
          <a:xfrm>
            <a:off x="0" y="0"/>
            <a:ext cx="9144000" cy="6861989"/>
          </a:xfrm>
          <a:prstGeom prst="rect">
            <a:avLst/>
          </a:prstGeom>
        </p:spPr>
      </p:pic>
    </p:spTree>
    <p:extLst>
      <p:ext uri="{BB962C8B-B14F-4D97-AF65-F5344CB8AC3E}">
        <p14:creationId xmlns:p14="http://schemas.microsoft.com/office/powerpoint/2010/main" val="498874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8" r="12496"/>
          <a:stretch/>
        </p:blipFill>
        <p:spPr>
          <a:xfrm>
            <a:off x="0" y="0"/>
            <a:ext cx="9144000" cy="6860228"/>
          </a:xfrm>
          <a:prstGeom prst="rect">
            <a:avLst/>
          </a:prstGeom>
        </p:spPr>
      </p:pic>
    </p:spTree>
    <p:extLst>
      <p:ext uri="{BB962C8B-B14F-4D97-AF65-F5344CB8AC3E}">
        <p14:creationId xmlns:p14="http://schemas.microsoft.com/office/powerpoint/2010/main" val="2875479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129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2022-11-22T02:27:02Z</dcterms:created>
  <dcterms:modified xsi:type="dcterms:W3CDTF">2022-11-30T00:31:09Z</dcterms:modified>
</cp:coreProperties>
</file>