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36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85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00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9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67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70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85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26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25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18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96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D8C5"/>
            </a:gs>
            <a:gs pos="100000">
              <a:srgbClr val="FF77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138896"/>
            <a:ext cx="8447689" cy="651672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0" dirty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</a:t>
            </a:r>
            <a:r>
              <a:rPr lang="zh-CN" altLang="en-US" sz="36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怀：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父上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帝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我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们为陈兰娟宣教士感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恩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她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在疫情中滞留家乡期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间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牧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养古晋马当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堂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忠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心事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奉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栽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培门徒。她亲爱的母亲上个月安息主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怀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求祢将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永远的盼望和安慰充满她的心。明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年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她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将加入宣教部东南亚的团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队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服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事来自不同国家和宗教背景的难民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。恳求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主基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督的宝血保护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她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顺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利安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顿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出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入平安。又求圣灵保惠师充满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她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灵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巧如蛇、驯良如鸽子地在难民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中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寻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找拯救迷路的羊。我们奉耶和华尼西的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名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祝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福陈兰娟宣教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士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在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全新的宣教工场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上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得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胜与得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人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使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上帝的国度降临在难民中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间</a:t>
            </a:r>
            <a:r>
              <a:rPr lang="en-US" altLang="zh-CN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, 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阿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们。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43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0" r="12397"/>
          <a:stretch/>
        </p:blipFill>
        <p:spPr>
          <a:xfrm>
            <a:off x="0" y="0"/>
            <a:ext cx="91566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228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2022-11-22T02:27:02Z</dcterms:created>
  <dcterms:modified xsi:type="dcterms:W3CDTF">2022-11-29T07:18:32Z</dcterms:modified>
</cp:coreProperties>
</file>