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rgbClr val="FF77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59" y="651489"/>
            <a:ext cx="8164926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Agnes Chan.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Methodist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Kuching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membangunkan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pangkuan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hatinya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1866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rgbClr val="FF77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59" y="651489"/>
            <a:ext cx="8164926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penghiburan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Tenggara,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agama.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berharga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menetap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penghibur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9871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rgbClr val="FF77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59" y="651489"/>
            <a:ext cx="8164926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sepandai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ular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selembut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mencari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domba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Jehovah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Nissi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Agnes Chan,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223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171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2022-11-22T02:27:02Z</dcterms:created>
  <dcterms:modified xsi:type="dcterms:W3CDTF">2022-11-30T00:19:24Z</dcterms:modified>
</cp:coreProperties>
</file>