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59" r:id="rId3"/>
    <p:sldId id="260" r:id="rId4"/>
    <p:sldId id="261"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11/22/2022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5364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11/22/2022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47851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11/22/2022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02007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11/22/2022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7797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11/22/2022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4677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11/22/2022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8700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11/22/2022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85856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11/22/2022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5266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11/22/2022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87311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11/22/2022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04257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11/22/2022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58187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11/22/2022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069632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27000">
              <a:schemeClr val="accent1">
                <a:lumMod val="5000"/>
                <a:lumOff val="95000"/>
              </a:schemeClr>
            </a:gs>
            <a:gs pos="75000">
              <a:srgbClr val="FFDDDD"/>
            </a:gs>
            <a:gs pos="100000">
              <a:srgbClr val="FE86C2"/>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39838" y="704288"/>
            <a:ext cx="8403220" cy="5791200"/>
          </a:xfrm>
        </p:spPr>
        <p:txBody>
          <a:bodyPr>
            <a:noAutofit/>
          </a:bodyPr>
          <a:lstStyle/>
          <a:p>
            <a:pPr marL="0" indent="0" fontAlgn="auto">
              <a:spcBef>
                <a:spcPts val="0"/>
              </a:spcBef>
              <a:buNone/>
            </a:pPr>
            <a:r>
              <a:rPr lang="en-US" sz="3600" b="1" dirty="0">
                <a:solidFill>
                  <a:schemeClr val="tx2">
                    <a:lumMod val="50000"/>
                  </a:schemeClr>
                </a:solidFill>
                <a:effectLst>
                  <a:glow rad="76200">
                    <a:schemeClr val="bg1"/>
                  </a:glow>
                </a:effectLst>
                <a:ea typeface="Microsoft YaHei" panose="020B0503020204020204" charset="-122"/>
              </a:rPr>
              <a:t>Almighty Father in heaven, we thank You that as our missionary Joe Ling stays in Sarawak during the pandemic, he has performed wonderful pastoral ministry in the local church and carried out significant cross-cultural missions work in the oil palm plantation. We rejoice that he and </a:t>
            </a:r>
            <a:r>
              <a:rPr lang="en-US" sz="3600" b="1" dirty="0" smtClean="0">
                <a:solidFill>
                  <a:schemeClr val="tx2">
                    <a:lumMod val="50000"/>
                  </a:schemeClr>
                </a:solidFill>
                <a:effectLst>
                  <a:glow rad="76200">
                    <a:schemeClr val="bg1"/>
                  </a:glow>
                </a:effectLst>
                <a:ea typeface="Microsoft YaHei" panose="020B0503020204020204" charset="-122"/>
              </a:rPr>
              <a:t>missionary </a:t>
            </a:r>
            <a:r>
              <a:rPr lang="en-US" sz="3600" b="1" dirty="0" err="1" smtClean="0">
                <a:solidFill>
                  <a:schemeClr val="tx2">
                    <a:lumMod val="50000"/>
                  </a:schemeClr>
                </a:solidFill>
                <a:effectLst>
                  <a:glow rad="76200">
                    <a:schemeClr val="bg1"/>
                  </a:glow>
                </a:effectLst>
                <a:ea typeface="Microsoft YaHei" panose="020B0503020204020204" charset="-122"/>
              </a:rPr>
              <a:t>Cornie</a:t>
            </a:r>
            <a:r>
              <a:rPr lang="en-US" sz="3600" b="1" dirty="0" smtClean="0">
                <a:solidFill>
                  <a:schemeClr val="tx2">
                    <a:lumMod val="50000"/>
                  </a:schemeClr>
                </a:solidFill>
                <a:effectLst>
                  <a:glow rad="76200">
                    <a:schemeClr val="bg1"/>
                  </a:glow>
                </a:effectLst>
                <a:ea typeface="Microsoft YaHei" panose="020B0503020204020204" charset="-122"/>
              </a:rPr>
              <a:t> </a:t>
            </a:r>
            <a:r>
              <a:rPr lang="en-US" sz="3600" b="1" dirty="0">
                <a:solidFill>
                  <a:schemeClr val="tx2">
                    <a:lumMod val="50000"/>
                  </a:schemeClr>
                </a:solidFill>
                <a:effectLst>
                  <a:glow rad="76200">
                    <a:schemeClr val="bg1"/>
                  </a:glow>
                </a:effectLst>
                <a:ea typeface="Microsoft YaHei" panose="020B0503020204020204" charset="-122"/>
              </a:rPr>
              <a:t>Ho just got married on November 26th. May the holy grace of Jesus Christ fill </a:t>
            </a:r>
            <a:r>
              <a:rPr lang="en-US" sz="3600" b="1" dirty="0" smtClean="0">
                <a:solidFill>
                  <a:schemeClr val="tx2">
                    <a:lumMod val="50000"/>
                  </a:schemeClr>
                </a:solidFill>
                <a:effectLst>
                  <a:glow rad="76200">
                    <a:schemeClr val="bg1"/>
                  </a:glow>
                </a:effectLst>
                <a:ea typeface="Microsoft YaHei" panose="020B0503020204020204" charset="-122"/>
              </a:rPr>
              <a:t>them </a:t>
            </a:r>
            <a:r>
              <a:rPr lang="en-US" sz="3600" b="1" dirty="0">
                <a:solidFill>
                  <a:schemeClr val="tx2">
                    <a:lumMod val="50000"/>
                  </a:schemeClr>
                </a:solidFill>
                <a:effectLst>
                  <a:glow rad="76200">
                    <a:schemeClr val="bg1"/>
                  </a:glow>
                </a:effectLst>
                <a:ea typeface="Microsoft YaHei" panose="020B0503020204020204" charset="-122"/>
              </a:rPr>
              <a:t>and enable </a:t>
            </a:r>
            <a:r>
              <a:rPr lang="en-US" sz="3600" b="1" dirty="0" smtClean="0">
                <a:solidFill>
                  <a:schemeClr val="tx2">
                    <a:lumMod val="50000"/>
                  </a:schemeClr>
                </a:solidFill>
                <a:effectLst>
                  <a:glow rad="76200">
                    <a:schemeClr val="bg1"/>
                  </a:glow>
                </a:effectLst>
                <a:ea typeface="Microsoft YaHei" panose="020B0503020204020204" charset="-122"/>
              </a:rPr>
              <a:t>them</a:t>
            </a:r>
            <a:endParaRPr lang="en-US"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5" name="TextBox 4"/>
          <p:cNvSpPr txBox="1"/>
          <p:nvPr/>
        </p:nvSpPr>
        <p:spPr>
          <a:xfrm>
            <a:off x="7510507" y="6184486"/>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Cont...</a:t>
            </a:r>
          </a:p>
        </p:txBody>
      </p:sp>
    </p:spTree>
    <p:extLst>
      <p:ext uri="{BB962C8B-B14F-4D97-AF65-F5344CB8AC3E}">
        <p14:creationId xmlns:p14="http://schemas.microsoft.com/office/powerpoint/2010/main" val="30914385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27000">
              <a:schemeClr val="accent1">
                <a:lumMod val="5000"/>
                <a:lumOff val="95000"/>
              </a:schemeClr>
            </a:gs>
            <a:gs pos="75000">
              <a:srgbClr val="FFDDDD"/>
            </a:gs>
            <a:gs pos="100000">
              <a:srgbClr val="FE86C2"/>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39838" y="704288"/>
            <a:ext cx="8403220" cy="5791200"/>
          </a:xfrm>
        </p:spPr>
        <p:txBody>
          <a:bodyPr>
            <a:noAutofit/>
          </a:bodyPr>
          <a:lstStyle/>
          <a:p>
            <a:pPr marL="0" indent="0">
              <a:spcBef>
                <a:spcPts val="0"/>
              </a:spcBef>
              <a:buNone/>
            </a:pPr>
            <a:r>
              <a:rPr lang="en-US" sz="3600" b="1" dirty="0" smtClean="0">
                <a:solidFill>
                  <a:schemeClr val="tx2">
                    <a:lumMod val="50000"/>
                  </a:schemeClr>
                </a:solidFill>
                <a:effectLst>
                  <a:glow rad="76200">
                    <a:schemeClr val="bg1"/>
                  </a:glow>
                </a:effectLst>
                <a:ea typeface="Microsoft YaHei" panose="020B0503020204020204" charset="-122"/>
              </a:rPr>
              <a:t>to </a:t>
            </a:r>
            <a:r>
              <a:rPr lang="en-US" sz="3600" b="1" dirty="0">
                <a:solidFill>
                  <a:schemeClr val="tx2">
                    <a:lumMod val="50000"/>
                  </a:schemeClr>
                </a:solidFill>
                <a:effectLst>
                  <a:glow rad="76200">
                    <a:schemeClr val="bg1"/>
                  </a:glow>
                </a:effectLst>
                <a:ea typeface="Microsoft YaHei" panose="020B0503020204020204" charset="-122"/>
              </a:rPr>
              <a:t>grow </a:t>
            </a:r>
            <a:r>
              <a:rPr lang="en-US" sz="3600" b="1" dirty="0" smtClean="0">
                <a:solidFill>
                  <a:schemeClr val="tx2">
                    <a:lumMod val="50000"/>
                  </a:schemeClr>
                </a:solidFill>
                <a:effectLst>
                  <a:glow rad="76200">
                    <a:schemeClr val="bg1"/>
                  </a:glow>
                </a:effectLst>
                <a:ea typeface="Microsoft YaHei" panose="020B0503020204020204" charset="-122"/>
              </a:rPr>
              <a:t>together </a:t>
            </a:r>
            <a:r>
              <a:rPr lang="en-US" sz="3600" b="1" dirty="0">
                <a:solidFill>
                  <a:schemeClr val="tx2">
                    <a:lumMod val="50000"/>
                  </a:schemeClr>
                </a:solidFill>
                <a:effectLst>
                  <a:glow rad="76200">
                    <a:schemeClr val="bg1"/>
                  </a:glow>
                </a:effectLst>
                <a:ea typeface="Microsoft YaHei" panose="020B0503020204020204" charset="-122"/>
              </a:rPr>
              <a:t>in faith, </a:t>
            </a:r>
            <a:r>
              <a:rPr lang="en-US" sz="3600" b="1" dirty="0" smtClean="0">
                <a:solidFill>
                  <a:schemeClr val="tx2">
                    <a:lumMod val="50000"/>
                  </a:schemeClr>
                </a:solidFill>
                <a:effectLst>
                  <a:glow rad="76200">
                    <a:schemeClr val="bg1"/>
                  </a:glow>
                </a:effectLst>
                <a:ea typeface="Microsoft YaHei" panose="020B0503020204020204" charset="-122"/>
              </a:rPr>
              <a:t>hope</a:t>
            </a:r>
            <a:r>
              <a:rPr lang="en-US" sz="3600" b="1" dirty="0">
                <a:solidFill>
                  <a:schemeClr val="tx2">
                    <a:lumMod val="50000"/>
                  </a:schemeClr>
                </a:solidFill>
                <a:effectLst>
                  <a:glow rad="76200">
                    <a:schemeClr val="bg1"/>
                  </a:glow>
                </a:effectLst>
                <a:ea typeface="Microsoft YaHei" panose="020B0503020204020204" charset="-122"/>
              </a:rPr>
              <a:t>, and love. May the Holy Spirit anoint and empower them as they prepare themselves to embark on the new missionary journey in Nepal. May their marriage become godly example to the believers in Nepal and their giftedness help the local churches in Nepal to advance the Gospel of Christ and to make disciples. In Jesus’ name, Amen. </a:t>
            </a:r>
            <a:endParaRPr lang="en-US"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Tree>
    <p:extLst>
      <p:ext uri="{BB962C8B-B14F-4D97-AF65-F5344CB8AC3E}">
        <p14:creationId xmlns:p14="http://schemas.microsoft.com/office/powerpoint/2010/main" val="15363744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54" r="12522"/>
          <a:stretch/>
        </p:blipFill>
        <p:spPr>
          <a:xfrm>
            <a:off x="0" y="0"/>
            <a:ext cx="9144000" cy="6864890"/>
          </a:xfrm>
          <a:prstGeom prst="rect">
            <a:avLst/>
          </a:prstGeom>
        </p:spPr>
      </p:pic>
    </p:spTree>
    <p:extLst>
      <p:ext uri="{BB962C8B-B14F-4D97-AF65-F5344CB8AC3E}">
        <p14:creationId xmlns:p14="http://schemas.microsoft.com/office/powerpoint/2010/main" val="5835124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32" r="12486"/>
          <a:stretch/>
        </p:blipFill>
        <p:spPr>
          <a:xfrm>
            <a:off x="0" y="-1"/>
            <a:ext cx="9144000" cy="6859579"/>
          </a:xfrm>
          <a:prstGeom prst="rect">
            <a:avLst/>
          </a:prstGeom>
        </p:spPr>
      </p:pic>
    </p:spTree>
    <p:extLst>
      <p:ext uri="{BB962C8B-B14F-4D97-AF65-F5344CB8AC3E}">
        <p14:creationId xmlns:p14="http://schemas.microsoft.com/office/powerpoint/2010/main" val="3223473156"/>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TotalTime>
  <Words>148</Words>
  <Application>Microsoft Office PowerPoint</Application>
  <PresentationFormat>On-screen Show (4:3)</PresentationFormat>
  <Paragraphs>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cp:revision>
  <dcterms:created xsi:type="dcterms:W3CDTF">2022-11-22T02:27:02Z</dcterms:created>
  <dcterms:modified xsi:type="dcterms:W3CDTF">2022-11-22T02:40:56Z</dcterms:modified>
</cp:coreProperties>
</file>