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93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35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7964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5189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373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842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250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476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11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161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2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B245-47E5-49D6-B7E1-E94322D89EE2}" type="datetimeFigureOut">
              <a:rPr lang="en-MY" smtClean="0"/>
              <a:t>22/11/2022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F24-AFB7-42C7-ABE6-2F4AF55ECB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919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5000">
              <a:srgbClr val="FFDDDD"/>
            </a:gs>
            <a:gs pos="100000">
              <a:srgbClr val="FE86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04" y="150469"/>
            <a:ext cx="8622225" cy="644727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36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我们为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林传君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宣教士感恩。他在滞留家乡牧养教会期间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忠心地作了美好的福音工作。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11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26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他与何柯霓宣教士迈入神圣的婚约。恳求祢的大爱充满他们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一生一世享受婚姻生活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同心同行。又求圣灵恩膏他们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被教会差遣长期宣教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能勇往直前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披荆斩棘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扩张神国。当他们明年回到尼泊尔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恳求耶和华沙龙看顾他们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平安抵达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顺利安顿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特别恩待新婚的何柯霓宣教士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能适应尼泊尔的风土人情与寒冷的天气。我们奉主耶稣基督圣名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祝福林传君与何柯霓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幸福美满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成为尼泊尔信徒的榜样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阿们。</a:t>
            </a:r>
            <a:endParaRPr lang="zh-CN" altLang="en-US" sz="35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13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2" r="12557"/>
          <a:stretch/>
        </p:blipFill>
        <p:spPr>
          <a:xfrm>
            <a:off x="0" y="0"/>
            <a:ext cx="9144000" cy="686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234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2022-11-22T02:27:02Z</dcterms:created>
  <dcterms:modified xsi:type="dcterms:W3CDTF">2022-11-22T02:31:51Z</dcterms:modified>
</cp:coreProperties>
</file>