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536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85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200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9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67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70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585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526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31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425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818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96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chemeClr val="accent1">
                <a:lumMod val="5000"/>
                <a:lumOff val="95000"/>
              </a:schemeClr>
            </a:gs>
            <a:gs pos="75000">
              <a:srgbClr val="FFDDDD"/>
            </a:gs>
            <a:gs pos="100000">
              <a:srgbClr val="FE86C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58" y="663064"/>
            <a:ext cx="8407995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Joe Ling,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setia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melakukan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mengagumkan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tinggal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kampung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halamannya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menggembalakan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26 November,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berkahwin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Cornie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Ho.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besar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menikmati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kehidupan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perkahwinan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berjalan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62652" y="6270929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5324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65417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chemeClr val="accent1">
                <a:lumMod val="5000"/>
                <a:lumOff val="95000"/>
              </a:schemeClr>
            </a:gs>
            <a:gs pos="75000">
              <a:srgbClr val="FFDDDD"/>
            </a:gs>
            <a:gs pos="100000">
              <a:srgbClr val="FE86C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087" y="674639"/>
            <a:ext cx="8350121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bersama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sepanjang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hayat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mengurapi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diutus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panjang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melangkah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mengatasi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halangan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mengembangkan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kerajaan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Apabila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kembali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Nepal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Jehovah Shalom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memelihara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tiba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62652" y="6270929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5324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71570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chemeClr val="accent1">
                <a:lumMod val="5000"/>
                <a:lumOff val="95000"/>
              </a:schemeClr>
            </a:gs>
            <a:gs pos="75000">
              <a:srgbClr val="FFDDDD"/>
            </a:gs>
            <a:gs pos="100000">
              <a:srgbClr val="FE86C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086" y="674641"/>
            <a:ext cx="8384845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selamat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menetap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lancar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Cornie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berkahwin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menyesuaikan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adat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cuaca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sejuk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Nepal.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suci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Joe Ling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Cornie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Ho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hidup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bahagia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percaya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Nepal. Amin.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62652" y="6270929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5324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405025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193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2022-11-22T02:27:02Z</dcterms:created>
  <dcterms:modified xsi:type="dcterms:W3CDTF">2022-11-22T02:47:17Z</dcterms:modified>
</cp:coreProperties>
</file>