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0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59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2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99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5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01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30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79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6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88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99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4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57" y="174389"/>
            <a:ext cx="8705273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zh-CN" altLang="en-US" sz="36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宣教关怀</a:t>
            </a:r>
            <a:r>
              <a:rPr lang="en-US" altLang="zh-CN" sz="36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本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星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期将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召开年议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会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教部数算主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恩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实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在要歌颂天父信实广大。哈利路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亚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教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会和弟兄姐妹热心奉献金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钱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使</a:t>
            </a:r>
            <a:r>
              <a:rPr lang="en-US" altLang="zh-CN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34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位长期宣教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士无后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顾之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忧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未得之民中专心宣扬基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督福音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并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多方周济贫苦。哈利路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亚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46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个海外数码与实体短宣队完成使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命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使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宣教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士感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受到家乡教会的关怀和支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持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继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续努力得人如得鱼。哈利路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亚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今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年推展的宣教部网页和每个月发布的三分钟宣教视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频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使会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友更认识海外跨文化宣教课题。求圣灵保惠师带领会督、教区长、全体牧者和会友代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表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有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荣神益人的会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议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奉主基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督圣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名</a:t>
            </a:r>
            <a:r>
              <a:rPr lang="en-US" altLang="zh-CN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45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阿</a:t>
            </a:r>
            <a:r>
              <a:rPr lang="zh-CN" altLang="en-US" sz="34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4398380" y="-98902"/>
            <a:ext cx="2419109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12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4" r="12543"/>
          <a:stretch/>
        </p:blipFill>
        <p:spPr>
          <a:xfrm>
            <a:off x="0" y="-1"/>
            <a:ext cx="9144000" cy="686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2022-11-15T02:17:36Z</dcterms:created>
  <dcterms:modified xsi:type="dcterms:W3CDTF">2022-11-15T07:01:43Z</dcterms:modified>
</cp:coreProperties>
</file>