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08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259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120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99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58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1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30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79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6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88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99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11/15/2022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45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9000">
              <a:schemeClr val="accent2">
                <a:lumMod val="20000"/>
                <a:lumOff val="8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557" y="174389"/>
            <a:ext cx="8705273" cy="5791200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zh-CN" altLang="en-US" sz="3600" b="1" kern="0" dirty="0" smtClean="0"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宣教关怀</a:t>
            </a:r>
            <a:r>
              <a:rPr lang="en-US" altLang="zh-CN" sz="3600" b="1" kern="0" dirty="0" smtClean="0"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天父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本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星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期将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召开年议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会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宣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教部数算主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恩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实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在要歌颂天父信实广大。哈利路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亚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教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会和弟兄姐妹热心奉献金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钱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使</a:t>
            </a:r>
            <a:r>
              <a:rPr lang="en-US" altLang="zh-CN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34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位长期宣教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士无后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顾之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忧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在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未得之民中专心宣扬基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督福音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并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多方周济贫苦。哈利路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亚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46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个海外数码与实体短宣队完成使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命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使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宣教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士感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受到家乡教会的关怀和支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持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继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续努力得人如得鱼。哈利路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亚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今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年推展的宣教部网页和每个月发布的三分钟宣教视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频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使会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友更认识海外跨文化宣教课题。求圣灵保惠师带领会督、教区长、全体牧者和会友代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表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有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荣神益人的会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议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奉主基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督圣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名</a:t>
            </a:r>
            <a:r>
              <a:rPr lang="en-US" altLang="zh-CN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, </a:t>
            </a:r>
            <a:r>
              <a:rPr lang="zh-CN" altLang="en-US" sz="3450" b="1" cap="all" dirty="0" smtClean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阿</a:t>
            </a:r>
            <a:r>
              <a:rPr lang="zh-CN" altLang="en-US" sz="3450" b="1" cap="all" dirty="0">
                <a:effectLst>
                  <a:glow rad="76200">
                    <a:prstClr val="white"/>
                  </a:glow>
                </a:effectLst>
                <a:ea typeface="Microsoft YaHei" panose="020B0503020204020204" pitchFamily="34" charset="-122"/>
              </a:rPr>
              <a:t>们。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4398380" y="-98902"/>
            <a:ext cx="2419109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12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4" r="12543"/>
          <a:stretch/>
        </p:blipFill>
        <p:spPr>
          <a:xfrm>
            <a:off x="0" y="-1"/>
            <a:ext cx="9144000" cy="686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234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Microsoft YaHei</vt:lpstr>
      <vt:lpstr>Arial</vt:lpstr>
      <vt:lpstr>Calibri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2022-11-15T02:17:36Z</dcterms:created>
  <dcterms:modified xsi:type="dcterms:W3CDTF">2022-11-15T07:01:43Z</dcterms:modified>
</cp:coreProperties>
</file>