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308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259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120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998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7589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401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830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979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863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881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799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11/15/2022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2458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9000">
              <a:schemeClr val="accent2">
                <a:lumMod val="20000"/>
                <a:lumOff val="8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190" y="720938"/>
            <a:ext cx="8572500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persidangan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diadakan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minggu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Lembaga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menghitung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rahmat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benar-benar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ingin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memuji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kesetiaan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kebesaran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Hallelujah,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saudara-saudari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menderma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semangat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supaya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34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bimbang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menumpukan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perhatian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memberitakan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62652" y="6270929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5324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45796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9000">
              <a:schemeClr val="accent2">
                <a:lumMod val="20000"/>
                <a:lumOff val="8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95158"/>
            <a:ext cx="8561070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kalangan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dijangkau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sedekah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miskin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Hallelujah, 46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pasukan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jangka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pendek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digital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fizikal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menyelesaikan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membiarkan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merasakan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penjagaan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sokongan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kampung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halaman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bekerja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memenangi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seperti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memperoleh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Hallelujah,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web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Lembaga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dilancarkan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video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berdurasi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94072" y="6273225"/>
            <a:ext cx="947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4276453" y="6200721"/>
            <a:ext cx="413765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402478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9000">
              <a:schemeClr val="accent2">
                <a:lumMod val="20000"/>
                <a:lumOff val="8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1470" y="229448"/>
            <a:ext cx="8629650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tiga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minit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dipaparkan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setiap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membiarkan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ramai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ahli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sedar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tentang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isu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silang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budaya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luar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Penghibur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Bishop,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ketua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daerah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pastor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wakil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anggota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mengadakan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pesidangan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memuliakan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manfaat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ramai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94072" y="6273225"/>
            <a:ext cx="947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7" name="Title 1"/>
          <p:cNvSpPr txBox="1"/>
          <p:nvPr/>
        </p:nvSpPr>
        <p:spPr>
          <a:xfrm>
            <a:off x="4276453" y="6200721"/>
            <a:ext cx="413765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66306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198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</cp:revision>
  <dcterms:created xsi:type="dcterms:W3CDTF">2022-11-15T02:17:36Z</dcterms:created>
  <dcterms:modified xsi:type="dcterms:W3CDTF">2022-11-15T07:00:24Z</dcterms:modified>
</cp:coreProperties>
</file>