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80" d="100"/>
          <a:sy n="80" d="100"/>
        </p:scale>
        <p:origin x="1656"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11/8/2022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0055772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11/8/2022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7639676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11/8/2022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115291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11/8/2022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0929617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11/8/2022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2587387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11/8/2022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516922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11/8/2022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8" name="Footer Placeholder 7"/>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9" name="Slide Number Placeholder 8"/>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1086363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11/8/2022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8117825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11/8/2022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3" name="Footer Placeholder 2"/>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81968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11/8/2022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718406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11/8/2022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7827866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11/8/2022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71956990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9000">
              <a:srgbClr val="FFFFE1"/>
            </a:gs>
            <a:gs pos="100000">
              <a:schemeClr val="accent4">
                <a:lumMod val="75000"/>
              </a:schemeClr>
            </a:gs>
          </a:gsLst>
          <a:lin ang="5400000" scaled="1"/>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39838" y="704288"/>
            <a:ext cx="8403220" cy="5791200"/>
          </a:xfrm>
        </p:spPr>
        <p:txBody>
          <a:bodyPr>
            <a:noAutofit/>
          </a:bodyPr>
          <a:lstStyle/>
          <a:p>
            <a:pPr marL="0" indent="0" fontAlgn="auto">
              <a:spcBef>
                <a:spcPts val="0"/>
              </a:spcBef>
              <a:buNone/>
            </a:pPr>
            <a:r>
              <a:rPr lang="en-US" sz="3600" b="1" dirty="0">
                <a:solidFill>
                  <a:schemeClr val="tx2">
                    <a:lumMod val="50000"/>
                  </a:schemeClr>
                </a:solidFill>
                <a:effectLst>
                  <a:glow rad="76200">
                    <a:schemeClr val="bg1"/>
                  </a:glow>
                </a:effectLst>
                <a:ea typeface="Microsoft YaHei" panose="020B0503020204020204" charset="-122"/>
              </a:rPr>
              <a:t>Dear Father in heaven, thank You for blessing the missions works of Karen Goh in Japan for the past nine years.  As she begins her Home Ministry Assignment in Sarawak from this November to February next year, we ask You to bless her with good rest and retreat, sweet fellowship with her family members and friends, fruitful reflection and evaluation of </a:t>
            </a:r>
            <a:r>
              <a:rPr lang="en-US" sz="3600" b="1" dirty="0" smtClean="0">
                <a:solidFill>
                  <a:schemeClr val="tx2">
                    <a:lumMod val="50000"/>
                  </a:schemeClr>
                </a:solidFill>
                <a:effectLst>
                  <a:glow rad="76200">
                    <a:schemeClr val="bg1"/>
                  </a:glow>
                </a:effectLst>
                <a:ea typeface="Microsoft YaHei" panose="020B0503020204020204" charset="-122"/>
              </a:rPr>
              <a:t>her</a:t>
            </a:r>
            <a:endParaRPr lang="en-US" sz="3600" b="1" dirty="0">
              <a:solidFill>
                <a:schemeClr val="tx2">
                  <a:lumMod val="50000"/>
                </a:schemeClr>
              </a:solidFill>
              <a:effectLst>
                <a:glow rad="76200">
                  <a:schemeClr val="bg1"/>
                </a:glow>
              </a:effectLst>
              <a:ea typeface="Microsoft YaHei" panose="020B0503020204020204" charset="-122"/>
            </a:endParaRPr>
          </a:p>
        </p:txBody>
      </p:sp>
      <p:sp>
        <p:nvSpPr>
          <p:cNvPr id="4" name="Title 1"/>
          <p:cNvSpPr txBox="1"/>
          <p:nvPr/>
        </p:nvSpPr>
        <p:spPr>
          <a:xfrm>
            <a:off x="0" y="207718"/>
            <a:ext cx="9144000" cy="49657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4400" b="1" i="0" u="none" strike="noStrike" kern="1200" cap="none" spc="0" normalizeH="0" baseline="0" noProof="0" dirty="0">
                <a:ln>
                  <a:noFill/>
                </a:ln>
                <a:solidFill>
                  <a:srgbClr val="FF0000"/>
                </a:solidFill>
                <a:effectLst>
                  <a:glow rad="127000">
                    <a:prstClr val="white"/>
                  </a:glow>
                </a:effectLst>
                <a:uLnTx/>
                <a:uFillTx/>
                <a:latin typeface="Calibri" panose="020F0502020204030204"/>
                <a:ea typeface="Microsoft YaHei" panose="020B0503020204020204" charset="-122"/>
                <a:cs typeface="Calibri" panose="020F0502020204030204" charset="0"/>
              </a:rPr>
              <a:t>Missionary Care</a:t>
            </a:r>
          </a:p>
        </p:txBody>
      </p:sp>
      <p:sp>
        <p:nvSpPr>
          <p:cNvPr id="5" name="TextBox 4"/>
          <p:cNvSpPr txBox="1"/>
          <p:nvPr/>
        </p:nvSpPr>
        <p:spPr>
          <a:xfrm>
            <a:off x="7510507" y="6184486"/>
            <a:ext cx="1471448" cy="64516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a:noFill/>
                </a:ln>
                <a:solidFill>
                  <a:srgbClr val="FF0000"/>
                </a:solidFill>
                <a:effectLst>
                  <a:glow rad="88900">
                    <a:prstClr val="white"/>
                  </a:glow>
                </a:effectLst>
                <a:uLnTx/>
                <a:uFillTx/>
                <a:latin typeface="Calibri" panose="020F0502020204030204"/>
                <a:ea typeface="Microsoft YaHei" panose="020B0503020204020204" charset="-122"/>
                <a:cs typeface="+mn-cs"/>
              </a:rPr>
              <a:t>Cont...</a:t>
            </a:r>
          </a:p>
        </p:txBody>
      </p:sp>
    </p:spTree>
    <p:extLst>
      <p:ext uri="{BB962C8B-B14F-4D97-AF65-F5344CB8AC3E}">
        <p14:creationId xmlns:p14="http://schemas.microsoft.com/office/powerpoint/2010/main" val="310495506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9000">
              <a:srgbClr val="FFFFE1"/>
            </a:gs>
            <a:gs pos="100000">
              <a:schemeClr val="accent4">
                <a:lumMod val="75000"/>
              </a:schemeClr>
            </a:gs>
          </a:gsLst>
          <a:lin ang="5400000" scaled="1"/>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39838" y="704288"/>
            <a:ext cx="8403220" cy="5791200"/>
          </a:xfrm>
        </p:spPr>
        <p:txBody>
          <a:bodyPr>
            <a:noAutofit/>
          </a:bodyPr>
          <a:lstStyle/>
          <a:p>
            <a:pPr marL="0" indent="0" fontAlgn="auto">
              <a:spcBef>
                <a:spcPts val="0"/>
              </a:spcBef>
              <a:buNone/>
            </a:pPr>
            <a:r>
              <a:rPr lang="en-US" sz="3600" b="1" dirty="0" smtClean="0">
                <a:solidFill>
                  <a:schemeClr val="tx2">
                    <a:lumMod val="50000"/>
                  </a:schemeClr>
                </a:solidFill>
                <a:effectLst>
                  <a:glow rad="76200">
                    <a:schemeClr val="bg1"/>
                  </a:glow>
                </a:effectLst>
                <a:ea typeface="Microsoft YaHei" panose="020B0503020204020204" charset="-122"/>
              </a:rPr>
              <a:t>works</a:t>
            </a:r>
            <a:r>
              <a:rPr lang="en-US" sz="3600" b="1" dirty="0">
                <a:solidFill>
                  <a:schemeClr val="tx2">
                    <a:lumMod val="50000"/>
                  </a:schemeClr>
                </a:solidFill>
                <a:effectLst>
                  <a:glow rad="76200">
                    <a:schemeClr val="bg1"/>
                  </a:glow>
                </a:effectLst>
                <a:ea typeface="Microsoft YaHei" panose="020B0503020204020204" charset="-122"/>
              </a:rPr>
              <a:t>, engaging preaching in local churches, and wonderful working experiences in the office of Missions Board. May Karen undergo significant spiritual renewal and revival so as to be ready for another term of missionary work among the unreached people, Hallelujah, Amen. </a:t>
            </a:r>
          </a:p>
        </p:txBody>
      </p:sp>
      <p:sp>
        <p:nvSpPr>
          <p:cNvPr id="4" name="Title 1"/>
          <p:cNvSpPr txBox="1"/>
          <p:nvPr/>
        </p:nvSpPr>
        <p:spPr>
          <a:xfrm>
            <a:off x="0" y="207718"/>
            <a:ext cx="9144000" cy="49657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4400" b="1" i="0" u="none" strike="noStrike" kern="1200" cap="none" spc="0" normalizeH="0" baseline="0" noProof="0" dirty="0">
                <a:ln>
                  <a:noFill/>
                </a:ln>
                <a:solidFill>
                  <a:srgbClr val="FF0000"/>
                </a:solidFill>
                <a:effectLst>
                  <a:glow rad="127000">
                    <a:prstClr val="white"/>
                  </a:glow>
                </a:effectLst>
                <a:uLnTx/>
                <a:uFillTx/>
                <a:latin typeface="Calibri" panose="020F0502020204030204"/>
                <a:ea typeface="Microsoft YaHei" panose="020B0503020204020204" charset="-122"/>
                <a:cs typeface="Calibri" panose="020F0502020204030204" charset="0"/>
              </a:rPr>
              <a:t>Missionary Care</a:t>
            </a:r>
          </a:p>
        </p:txBody>
      </p:sp>
    </p:spTree>
    <p:extLst>
      <p:ext uri="{BB962C8B-B14F-4D97-AF65-F5344CB8AC3E}">
        <p14:creationId xmlns:p14="http://schemas.microsoft.com/office/powerpoint/2010/main" val="59250263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MY"/>
          </a:p>
        </p:txBody>
      </p:sp>
      <p:sp>
        <p:nvSpPr>
          <p:cNvPr id="3" name="Content Placeholder 2"/>
          <p:cNvSpPr>
            <a:spLocks noGrp="1"/>
          </p:cNvSpPr>
          <p:nvPr>
            <p:ph idx="1"/>
          </p:nvPr>
        </p:nvSpPr>
        <p:spPr/>
        <p:txBody>
          <a:bodyPr/>
          <a:lstStyle/>
          <a:p>
            <a:endParaRPr lang="en-MY"/>
          </a:p>
        </p:txBody>
      </p:sp>
      <p:pic>
        <p:nvPicPr>
          <p:cNvPr id="4" name="Picture 3"/>
          <p:cNvPicPr>
            <a:picLocks noChangeAspect="1"/>
          </p:cNvPicPr>
          <p:nvPr/>
        </p:nvPicPr>
        <p:blipFill rotWithShape="1">
          <a:blip r:embed="rId2"/>
          <a:srcRect l="12484" r="12517"/>
          <a:stretch/>
        </p:blipFill>
        <p:spPr>
          <a:xfrm>
            <a:off x="0" y="-1"/>
            <a:ext cx="9144000" cy="6857999"/>
          </a:xfrm>
          <a:prstGeom prst="rect">
            <a:avLst/>
          </a:prstGeom>
        </p:spPr>
      </p:pic>
    </p:spTree>
    <p:extLst>
      <p:ext uri="{BB962C8B-B14F-4D97-AF65-F5344CB8AC3E}">
        <p14:creationId xmlns:p14="http://schemas.microsoft.com/office/powerpoint/2010/main" val="205103084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MY"/>
          </a:p>
        </p:txBody>
      </p:sp>
      <p:sp>
        <p:nvSpPr>
          <p:cNvPr id="3" name="Content Placeholder 2"/>
          <p:cNvSpPr>
            <a:spLocks noGrp="1"/>
          </p:cNvSpPr>
          <p:nvPr>
            <p:ph idx="1"/>
          </p:nvPr>
        </p:nvSpPr>
        <p:spPr/>
        <p:txBody>
          <a:bodyPr/>
          <a:lstStyle/>
          <a:p>
            <a:endParaRPr lang="en-MY"/>
          </a:p>
        </p:txBody>
      </p:sp>
      <p:pic>
        <p:nvPicPr>
          <p:cNvPr id="4" name="Picture 3"/>
          <p:cNvPicPr>
            <a:picLocks noChangeAspect="1"/>
          </p:cNvPicPr>
          <p:nvPr/>
        </p:nvPicPr>
        <p:blipFill rotWithShape="1">
          <a:blip r:embed="rId2"/>
          <a:srcRect l="12507" r="12543"/>
          <a:stretch/>
        </p:blipFill>
        <p:spPr>
          <a:xfrm>
            <a:off x="0" y="-1"/>
            <a:ext cx="9144000" cy="6862729"/>
          </a:xfrm>
          <a:prstGeom prst="rect">
            <a:avLst/>
          </a:prstGeom>
        </p:spPr>
      </p:pic>
    </p:spTree>
    <p:extLst>
      <p:ext uri="{BB962C8B-B14F-4D97-AF65-F5344CB8AC3E}">
        <p14:creationId xmlns:p14="http://schemas.microsoft.com/office/powerpoint/2010/main" val="2393801461"/>
      </p:ext>
    </p:extLst>
  </p:cSld>
  <p:clrMapOvr>
    <a:masterClrMapping/>
  </p:clrMapOvr>
  <p:timing>
    <p:tnLst>
      <p:par>
        <p:cTn id="1" dur="indefinite" restart="never" nodeType="tmRoot"/>
      </p:par>
    </p:tnLst>
  </p:timing>
</p:sld>
</file>

<file path=ppt/theme/theme1.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14</TotalTime>
  <Words>120</Words>
  <Application>Microsoft Office PowerPoint</Application>
  <PresentationFormat>On-screen Show (4:3)</PresentationFormat>
  <Paragraphs>5</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Microsoft YaHei</vt:lpstr>
      <vt:lpstr>Arial</vt:lpstr>
      <vt:lpstr>Calibri</vt:lpstr>
      <vt:lpstr>2_Office Theme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user</cp:lastModifiedBy>
  <cp:revision>3</cp:revision>
  <dcterms:created xsi:type="dcterms:W3CDTF">2022-11-08T01:27:06Z</dcterms:created>
  <dcterms:modified xsi:type="dcterms:W3CDTF">2022-11-08T01:41:45Z</dcterms:modified>
</cp:coreProperties>
</file>