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70D-E700-4D6E-8B2B-EBF6160F64BF}" type="datetimeFigureOut">
              <a:rPr lang="en-MY" smtClean="0"/>
              <a:t>8/11/2022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E6-BE28-4906-B3A5-E04FDFC3DF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403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70D-E700-4D6E-8B2B-EBF6160F64BF}" type="datetimeFigureOut">
              <a:rPr lang="en-MY" smtClean="0"/>
              <a:t>8/11/2022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E6-BE28-4906-B3A5-E04FDFC3DF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6282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70D-E700-4D6E-8B2B-EBF6160F64BF}" type="datetimeFigureOut">
              <a:rPr lang="en-MY" smtClean="0"/>
              <a:t>8/11/2022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E6-BE28-4906-B3A5-E04FDFC3DF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401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577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961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738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692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636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782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6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184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70D-E700-4D6E-8B2B-EBF6160F64BF}" type="datetimeFigureOut">
              <a:rPr lang="en-MY" smtClean="0"/>
              <a:t>8/11/2022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E6-BE28-4906-B3A5-E04FDFC3DF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07913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786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3967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52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70D-E700-4D6E-8B2B-EBF6160F64BF}" type="datetimeFigureOut">
              <a:rPr lang="en-MY" smtClean="0"/>
              <a:t>8/11/2022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E6-BE28-4906-B3A5-E04FDFC3DF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451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70D-E700-4D6E-8B2B-EBF6160F64BF}" type="datetimeFigureOut">
              <a:rPr lang="en-MY" smtClean="0"/>
              <a:t>8/11/2022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E6-BE28-4906-B3A5-E04FDFC3DF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58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70D-E700-4D6E-8B2B-EBF6160F64BF}" type="datetimeFigureOut">
              <a:rPr lang="en-MY" smtClean="0"/>
              <a:t>8/11/2022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E6-BE28-4906-B3A5-E04FDFC3DF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460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70D-E700-4D6E-8B2B-EBF6160F64BF}" type="datetimeFigureOut">
              <a:rPr lang="en-MY" smtClean="0"/>
              <a:t>8/11/2022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E6-BE28-4906-B3A5-E04FDFC3DF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1249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70D-E700-4D6E-8B2B-EBF6160F64BF}" type="datetimeFigureOut">
              <a:rPr lang="en-MY" smtClean="0"/>
              <a:t>8/11/2022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E6-BE28-4906-B3A5-E04FDFC3DF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329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70D-E700-4D6E-8B2B-EBF6160F64BF}" type="datetimeFigureOut">
              <a:rPr lang="en-MY" smtClean="0"/>
              <a:t>8/11/2022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E6-BE28-4906-B3A5-E04FDFC3DF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370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970D-E700-4D6E-8B2B-EBF6160F64BF}" type="datetimeFigureOut">
              <a:rPr lang="en-MY" smtClean="0"/>
              <a:t>8/11/2022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E6-BE28-4906-B3A5-E04FDFC3DF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568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D970D-E700-4D6E-8B2B-EBF6160F64BF}" type="datetimeFigureOut">
              <a:rPr lang="en-MY" smtClean="0"/>
              <a:t>8/11/2022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B88E6-BE28-4906-B3A5-E04FDFC3DF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983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956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FFE1"/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07" y="151529"/>
            <a:ext cx="8633800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kern="0" dirty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宣教关</a:t>
            </a:r>
            <a:r>
              <a:rPr lang="zh-CN" altLang="en-US" sz="4000" b="1" kern="0" dirty="0" smtClea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怀：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父上帝，感谢你保守吴哲仙宣教士在日本九年的服事。这个月，她开始回国述职，求耶和华沙龙赐她平安，在退修会和休息中重新得力，也与家人好友甜美地团聚，心里有满足的喜乐。当她去各教会讲道，分享宣教经验和日本禾场的近况，恳求圣灵感动弟兄姐妹，有者奉献自己长期宣教，或加入短期宣教，更多人关心日本未得之民，成为日本的代祷勇士。我们奉耶稣基督的名祝福吴哲仙宣教士，从十一月至明年二月的述职，其检讨、办公、约谈、教日文、制作宣教影片，都荣神益人，阿们。</a:t>
            </a:r>
            <a:endParaRPr lang="zh-CN" altLang="en-US" sz="35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4398380" y="-98902"/>
            <a:ext cx="2419109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60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6" r="12485"/>
          <a:stretch/>
        </p:blipFill>
        <p:spPr>
          <a:xfrm>
            <a:off x="0" y="-1"/>
            <a:ext cx="9144000" cy="685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224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2022-11-08T01:27:06Z</dcterms:created>
  <dcterms:modified xsi:type="dcterms:W3CDTF">2022-11-08T01:39:09Z</dcterms:modified>
</cp:coreProperties>
</file>