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557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396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52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96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73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69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63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78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184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278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956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rgbClr val="FFFFE1"/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0" y="903818"/>
            <a:ext cx="8415781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Allah,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Karen Goh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sembilan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melaporkan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Jehovah Shalom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ketenangan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memulihkan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kekuatannya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memiliki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retret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peribadi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berehat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bersekutu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semula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rakan-rakannya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erat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0639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rgbClr val="FFFFE1"/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0" y="903818"/>
            <a:ext cx="8288459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kegembiraan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berkhutbah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berkongsi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pengalaman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situasi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menggerakkan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mendedikasikan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menyertai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tentang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6515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rgbClr val="FFFFE1"/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0" y="903818"/>
            <a:ext cx="8381057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orang-orang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pahlawan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syafaat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Karen Goh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Dari November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Februari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taklimatnya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ulasannya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pejabat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video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memuliakan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bermanfaat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manusia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7379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180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2022-11-08T01:27:06Z</dcterms:created>
  <dcterms:modified xsi:type="dcterms:W3CDTF">2022-11-10T00:19:05Z</dcterms:modified>
</cp:coreProperties>
</file>