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00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1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7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2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5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6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27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74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24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87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473654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pengerusi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Suruhanjaya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pengerusi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Jawatankuasa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visi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keyakinan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keberanian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penembusan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pembaharuan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1689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473654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perhatian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meningkatkan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kesedaran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bergerak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tengah-tengah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sentuhkan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mematuhi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Amanat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Agung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menyahut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panggilan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perlengkapan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9588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473654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biarkan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gerakkan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generasi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Daud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generasinya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8124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137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2022-10-25T05:57:05Z</dcterms:created>
  <dcterms:modified xsi:type="dcterms:W3CDTF">2022-11-02T06:54:37Z</dcterms:modified>
</cp:coreProperties>
</file>