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92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00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41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7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227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65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066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227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74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324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887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7700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1FFFF"/>
            </a:gs>
            <a:gs pos="100000">
              <a:schemeClr val="accent3">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that we have transformed from a missionary receiving missions field to a church sending out missionaries. Our Missions Board director and field director will be visiting our missionaries in England starting from this 31st October. Please grant them journey mercy and robust health. We pray for them to enjoy warm fellowship </a:t>
            </a:r>
            <a:r>
              <a:rPr lang="en-US" sz="3600" b="1" dirty="0" smtClean="0">
                <a:solidFill>
                  <a:schemeClr val="tx2">
                    <a:lumMod val="50000"/>
                  </a:schemeClr>
                </a:solidFill>
                <a:effectLst>
                  <a:glow rad="76200">
                    <a:schemeClr val="bg1"/>
                  </a:glow>
                </a:effectLst>
                <a:ea typeface="Microsoft YaHei" panose="020B0503020204020204" charset="-122"/>
              </a:rPr>
              <a:t>with the missionary couples, </a:t>
            </a:r>
            <a:r>
              <a:rPr lang="en-US" sz="3600" b="1" dirty="0">
                <a:solidFill>
                  <a:schemeClr val="tx2">
                    <a:lumMod val="50000"/>
                  </a:schemeClr>
                </a:solidFill>
                <a:effectLst>
                  <a:glow rad="76200">
                    <a:schemeClr val="bg1"/>
                  </a:glow>
                </a:effectLst>
                <a:ea typeface="Microsoft YaHei" panose="020B0503020204020204" charset="-122"/>
              </a:rPr>
              <a:t>Rev. and </a:t>
            </a:r>
            <a:r>
              <a:rPr lang="en-US" sz="3600" b="1" dirty="0" err="1">
                <a:solidFill>
                  <a:schemeClr val="tx2">
                    <a:lumMod val="50000"/>
                  </a:schemeClr>
                </a:solidFill>
                <a:effectLst>
                  <a:glow rad="76200">
                    <a:schemeClr val="bg1"/>
                  </a:glow>
                </a:effectLst>
                <a:ea typeface="Microsoft YaHei" panose="020B0503020204020204" charset="-122"/>
              </a:rPr>
              <a:t>Mrs</a:t>
            </a:r>
            <a:r>
              <a:rPr lang="en-US" sz="3600" b="1" dirty="0">
                <a:solidFill>
                  <a:schemeClr val="tx2">
                    <a:lumMod val="50000"/>
                  </a:schemeClr>
                </a:solidFill>
                <a:effectLst>
                  <a:glow rad="76200">
                    <a:schemeClr val="bg1"/>
                  </a:glow>
                </a:effectLst>
                <a:ea typeface="Microsoft YaHei" panose="020B0503020204020204" charset="-122"/>
              </a:rPr>
              <a:t>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422240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1FFFF"/>
            </a:gs>
            <a:gs pos="100000">
              <a:schemeClr val="accent3">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err="1" smtClean="0">
                <a:solidFill>
                  <a:schemeClr val="tx2">
                    <a:lumMod val="50000"/>
                  </a:schemeClr>
                </a:solidFill>
                <a:effectLst>
                  <a:glow rad="76200">
                    <a:schemeClr val="bg1"/>
                  </a:glow>
                </a:effectLst>
                <a:ea typeface="Microsoft YaHei" panose="020B0503020204020204" charset="-122"/>
              </a:rPr>
              <a:t>Hii</a:t>
            </a:r>
            <a:r>
              <a:rPr lang="en-US" sz="3600" b="1" dirty="0" smtClean="0">
                <a:solidFill>
                  <a:schemeClr val="tx2">
                    <a:lumMod val="50000"/>
                  </a:schemeClr>
                </a:solidFill>
                <a:effectLst>
                  <a:glow rad="76200">
                    <a:schemeClr val="bg1"/>
                  </a:glow>
                </a:effectLst>
                <a:ea typeface="Microsoft YaHei" panose="020B0503020204020204" charset="-122"/>
              </a:rPr>
              <a:t> </a:t>
            </a:r>
            <a:r>
              <a:rPr lang="en-US" sz="3600" b="1" dirty="0">
                <a:solidFill>
                  <a:schemeClr val="tx2">
                    <a:lumMod val="50000"/>
                  </a:schemeClr>
                </a:solidFill>
                <a:effectLst>
                  <a:glow rad="76200">
                    <a:schemeClr val="bg1"/>
                  </a:glow>
                </a:effectLst>
                <a:ea typeface="Microsoft YaHei" panose="020B0503020204020204" charset="-122"/>
              </a:rPr>
              <a:t>Kong </a:t>
            </a:r>
            <a:r>
              <a:rPr lang="en-US" sz="3600" b="1" dirty="0" err="1">
                <a:solidFill>
                  <a:schemeClr val="tx2">
                    <a:lumMod val="50000"/>
                  </a:schemeClr>
                </a:solidFill>
                <a:effectLst>
                  <a:glow rad="76200">
                    <a:schemeClr val="bg1"/>
                  </a:glow>
                </a:effectLst>
                <a:ea typeface="Microsoft YaHei" panose="020B0503020204020204" charset="-122"/>
              </a:rPr>
              <a:t>Ching</a:t>
            </a:r>
            <a:r>
              <a:rPr lang="en-US" sz="3600" b="1" dirty="0">
                <a:solidFill>
                  <a:schemeClr val="tx2">
                    <a:lumMod val="50000"/>
                  </a:schemeClr>
                </a:solidFill>
                <a:effectLst>
                  <a:glow rad="76200">
                    <a:schemeClr val="bg1"/>
                  </a:glow>
                </a:effectLst>
                <a:ea typeface="Microsoft YaHei" panose="020B0503020204020204" charset="-122"/>
              </a:rPr>
              <a:t> as well as Rev. and </a:t>
            </a:r>
            <a:r>
              <a:rPr lang="en-US" sz="3600" b="1" dirty="0" err="1">
                <a:solidFill>
                  <a:schemeClr val="tx2">
                    <a:lumMod val="50000"/>
                  </a:schemeClr>
                </a:solidFill>
                <a:effectLst>
                  <a:glow rad="76200">
                    <a:schemeClr val="bg1"/>
                  </a:glow>
                </a:effectLst>
                <a:ea typeface="Microsoft YaHei" panose="020B0503020204020204" charset="-122"/>
              </a:rPr>
              <a:t>Mrs</a:t>
            </a:r>
            <a:r>
              <a:rPr lang="en-US" sz="3600" b="1" dirty="0">
                <a:solidFill>
                  <a:schemeClr val="tx2">
                    <a:lumMod val="50000"/>
                  </a:schemeClr>
                </a:solidFill>
                <a:effectLst>
                  <a:glow rad="76200">
                    <a:schemeClr val="bg1"/>
                  </a:glow>
                </a:effectLst>
                <a:ea typeface="Microsoft YaHei" panose="020B0503020204020204" charset="-122"/>
              </a:rPr>
              <a:t> </a:t>
            </a:r>
            <a:r>
              <a:rPr lang="en-US" sz="3600" b="1" dirty="0" err="1">
                <a:solidFill>
                  <a:schemeClr val="tx2">
                    <a:lumMod val="50000"/>
                  </a:schemeClr>
                </a:solidFill>
                <a:effectLst>
                  <a:glow rad="76200">
                    <a:schemeClr val="bg1"/>
                  </a:glow>
                </a:effectLst>
                <a:ea typeface="Microsoft YaHei" panose="020B0503020204020204" charset="-122"/>
              </a:rPr>
              <a:t>Nguang</a:t>
            </a:r>
            <a:r>
              <a:rPr lang="en-US" sz="3600" b="1" dirty="0">
                <a:solidFill>
                  <a:schemeClr val="tx2">
                    <a:lumMod val="50000"/>
                  </a:schemeClr>
                </a:solidFill>
                <a:effectLst>
                  <a:glow rad="76200">
                    <a:schemeClr val="bg1"/>
                  </a:glow>
                </a:effectLst>
                <a:ea typeface="Microsoft YaHei" panose="020B0503020204020204" charset="-122"/>
              </a:rPr>
              <a:t> Ung Soon. May the hometown specialty love gifts they brought bring the missionaries much joy. May they be keen to observe and know the needs of our missionaries and their missions field. We also pray for them to embrace empathy as they express principled care and carry out discussion of missions plans and strategies.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269298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483"/>
          <a:stretch/>
        </p:blipFill>
        <p:spPr>
          <a:xfrm>
            <a:off x="0" y="0"/>
            <a:ext cx="9144000" cy="6858000"/>
          </a:xfrm>
          <a:prstGeom prst="rect">
            <a:avLst/>
          </a:prstGeom>
        </p:spPr>
      </p:pic>
    </p:spTree>
    <p:extLst>
      <p:ext uri="{BB962C8B-B14F-4D97-AF65-F5344CB8AC3E}">
        <p14:creationId xmlns:p14="http://schemas.microsoft.com/office/powerpoint/2010/main" val="2067216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8" r="12482"/>
          <a:stretch/>
        </p:blipFill>
        <p:spPr>
          <a:xfrm>
            <a:off x="0" y="0"/>
            <a:ext cx="9144000" cy="6858000"/>
          </a:xfrm>
          <a:prstGeom prst="rect">
            <a:avLst/>
          </a:prstGeom>
        </p:spPr>
      </p:pic>
    </p:spTree>
    <p:extLst>
      <p:ext uri="{BB962C8B-B14F-4D97-AF65-F5344CB8AC3E}">
        <p14:creationId xmlns:p14="http://schemas.microsoft.com/office/powerpoint/2010/main" val="4102318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154</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2022-10-25T05:57:05Z</dcterms:created>
  <dcterms:modified xsi:type="dcterms:W3CDTF">2022-10-27T03:10:57Z</dcterms:modified>
</cp:coreProperties>
</file>