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95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408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622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2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278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5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6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270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742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24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438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873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02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41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657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017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107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783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176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9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46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158E-B9BC-4530-8232-E5F3846FC758}" type="datetimeFigureOut">
              <a:rPr lang="en-MY" smtClean="0"/>
              <a:t>25/10/2022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5CFA-A1CA-48A3-9B74-28BBBDBA79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246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1FFFF"/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亲爱的天父，谢谢祢让我们从一个接受宣教士的工场，转变成为差遣宣教士的教会。宣教部干事和工场主任于十月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31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前往英国探访本会的宣教士。求祢引领她们出入平安，身心健康。我们祷告她们和许广铮以及阮文顺宣教士夫妇有美好的交流团契；她们带去的家乡特产礼物给他们喜乐；能够敏锐的观察宣教士和工场的需要；与宣教士同理，又不失去原则的关顾和商讨宣教的事工策略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07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80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2022-10-25T05:57:05Z</dcterms:created>
  <dcterms:modified xsi:type="dcterms:W3CDTF">2022-10-25T05:58:28Z</dcterms:modified>
</cp:coreProperties>
</file>