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69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00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41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7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227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65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066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227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74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324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87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7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D1FFFF"/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1" y="903818"/>
            <a:ext cx="8219012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dikasihi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menghantar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31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Oktober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pegawai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pengarah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melawat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perjalanan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25036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D1FFFF"/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1" y="903818"/>
            <a:ext cx="8219012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kedamaian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kesihatan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memiliki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persekutuan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pasangan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Kong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pasangan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Nguang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Ung Soon,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hadiah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sukacita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samping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30776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D1FFFF"/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1" y="903818"/>
            <a:ext cx="8219012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memerhatikan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keperluan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berempati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perasaan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tanpa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kehilangan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prinsip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iaitu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memelihara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membincangkan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strategi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18795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143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2022-10-25T05:57:05Z</dcterms:created>
  <dcterms:modified xsi:type="dcterms:W3CDTF">2022-10-27T01:05:04Z</dcterms:modified>
</cp:coreProperties>
</file>